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4.xml" ContentType="application/vnd.openxmlformats-officedocument.them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5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6.xml" ContentType="application/vnd.openxmlformats-officedocument.theme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66" r:id="rId3"/>
    <p:sldMasterId id="2147483678" r:id="rId4"/>
    <p:sldMasterId id="2147483684" r:id="rId5"/>
    <p:sldMasterId id="2147483691" r:id="rId6"/>
    <p:sldMasterId id="2147483703" r:id="rId7"/>
  </p:sldMasterIdLst>
  <p:notesMasterIdLst>
    <p:notesMasterId r:id="rId50"/>
  </p:notesMasterIdLst>
  <p:sldIdLst>
    <p:sldId id="263" r:id="rId8"/>
    <p:sldId id="324" r:id="rId9"/>
    <p:sldId id="332" r:id="rId10"/>
    <p:sldId id="333" r:id="rId11"/>
    <p:sldId id="336" r:id="rId12"/>
    <p:sldId id="337" r:id="rId13"/>
    <p:sldId id="319" r:id="rId14"/>
    <p:sldId id="264" r:id="rId15"/>
    <p:sldId id="321" r:id="rId16"/>
    <p:sldId id="293" r:id="rId17"/>
    <p:sldId id="294" r:id="rId18"/>
    <p:sldId id="320" r:id="rId19"/>
    <p:sldId id="328" r:id="rId20"/>
    <p:sldId id="325" r:id="rId21"/>
    <p:sldId id="327" r:id="rId22"/>
    <p:sldId id="329" r:id="rId23"/>
    <p:sldId id="322" r:id="rId24"/>
    <p:sldId id="295" r:id="rId25"/>
    <p:sldId id="296" r:id="rId26"/>
    <p:sldId id="297" r:id="rId27"/>
    <p:sldId id="323" r:id="rId28"/>
    <p:sldId id="298" r:id="rId29"/>
    <p:sldId id="299" r:id="rId30"/>
    <p:sldId id="300" r:id="rId31"/>
    <p:sldId id="301" r:id="rId32"/>
    <p:sldId id="302" r:id="rId33"/>
    <p:sldId id="303" r:id="rId34"/>
    <p:sldId id="304" r:id="rId35"/>
    <p:sldId id="305" r:id="rId36"/>
    <p:sldId id="306" r:id="rId37"/>
    <p:sldId id="307" r:id="rId38"/>
    <p:sldId id="308" r:id="rId39"/>
    <p:sldId id="309" r:id="rId40"/>
    <p:sldId id="330" r:id="rId41"/>
    <p:sldId id="310" r:id="rId42"/>
    <p:sldId id="311" r:id="rId43"/>
    <p:sldId id="312" r:id="rId44"/>
    <p:sldId id="317" r:id="rId45"/>
    <p:sldId id="318" r:id="rId46"/>
    <p:sldId id="315" r:id="rId47"/>
    <p:sldId id="316" r:id="rId48"/>
    <p:sldId id="331" r:id="rId49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485" autoAdjust="0"/>
    <p:restoredTop sz="94660"/>
  </p:normalViewPr>
  <p:slideViewPr>
    <p:cSldViewPr>
      <p:cViewPr>
        <p:scale>
          <a:sx n="50" d="100"/>
          <a:sy n="50" d="100"/>
        </p:scale>
        <p:origin x="-3708" y="-174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slide" Target="slides/slide32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slide" Target="slides/slide35.xml"/><Relationship Id="rId47" Type="http://schemas.openxmlformats.org/officeDocument/2006/relationships/slide" Target="slides/slide40.xml"/><Relationship Id="rId50" Type="http://schemas.openxmlformats.org/officeDocument/2006/relationships/notesMaster" Target="notesMasters/notesMaster1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53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slide" Target="slides/slide41.xml"/><Relationship Id="rId8" Type="http://schemas.openxmlformats.org/officeDocument/2006/relationships/slide" Target="slides/slide1.xml"/><Relationship Id="rId51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slide" Target="slides/slide39.xml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slide" Target="slides/slide42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1.xlsx"/><Relationship Id="rId1" Type="http://schemas.openxmlformats.org/officeDocument/2006/relationships/themeOverride" Target="../theme/themeOverrid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/>
          <a:lstStyle/>
          <a:p>
            <a:pPr>
              <a:defRPr sz="2800"/>
            </a:pPr>
            <a:r>
              <a:rPr lang="en-US" dirty="0" smtClean="0"/>
              <a:t>Intelligence</a:t>
            </a:r>
            <a:endParaRPr lang="en-US" dirty="0"/>
          </a:p>
        </c:rich>
      </c:tx>
      <c:layout>
        <c:manualLayout>
          <c:xMode val="edge"/>
          <c:yMode val="edge"/>
          <c:x val="0.39537453785565024"/>
          <c:y val="7.592518225754448E-2"/>
        </c:manualLayout>
      </c:layout>
      <c:overlay val="0"/>
    </c:title>
    <c:autoTitleDeleted val="0"/>
    <c:plotArea>
      <c:layout/>
      <c:pieChart>
        <c:varyColors val="1"/>
        <c:ser>
          <c:idx val="0"/>
          <c:order val="0"/>
          <c:tx>
            <c:strRef>
              <c:f>Feuil1!$B$1</c:f>
              <c:strCache>
                <c:ptCount val="1"/>
                <c:pt idx="0">
                  <c:v>Intelligence</c:v>
                </c:pt>
              </c:strCache>
            </c:strRef>
          </c:tx>
          <c:explosion val="25"/>
          <c:dPt>
            <c:idx val="0"/>
            <c:bubble3D val="0"/>
            <c:spPr>
              <a:solidFill>
                <a:srgbClr val="60BC56"/>
              </a:solidFill>
            </c:spPr>
          </c:dPt>
          <c:dPt>
            <c:idx val="1"/>
            <c:bubble3D val="0"/>
            <c:spPr>
              <a:solidFill>
                <a:srgbClr val="FF0000"/>
              </a:solidFill>
            </c:spPr>
          </c:dPt>
          <c:dLbls>
            <c:dLbl>
              <c:idx val="0"/>
              <c:layout>
                <c:manualLayout>
                  <c:x val="-0.14259406540298941"/>
                  <c:y val="-0.11096822575269415"/>
                </c:manualLayout>
              </c:layout>
              <c:tx>
                <c:rich>
                  <a:bodyPr/>
                  <a:lstStyle/>
                  <a:p>
                    <a:r>
                      <a:rPr lang="en-US" b="1" dirty="0" smtClean="0"/>
                      <a:t>71.8 %</a:t>
                    </a:r>
                    <a:endParaRPr lang="en-US" dirty="0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"/>
              <c:layout>
                <c:manualLayout>
                  <c:x val="0.11692584370967328"/>
                  <c:y val="0.1318744886931755"/>
                </c:manualLayout>
              </c:layout>
              <c:tx>
                <c:rich>
                  <a:bodyPr/>
                  <a:lstStyle/>
                  <a:p>
                    <a:r>
                      <a:rPr lang="en-US" b="1" smtClean="0"/>
                      <a:t>28.2 %</a:t>
                    </a:r>
                    <a:endParaRPr 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</c:dLbl>
            <c:txPr>
              <a:bodyPr/>
              <a:lstStyle/>
              <a:p>
                <a:pPr>
                  <a:defRPr sz="2400" b="1"/>
                </a:pPr>
                <a:endParaRPr lang="fr-F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</c:dLbls>
          <c:cat>
            <c:strRef>
              <c:f>Feuil1!$A$2:$A$3</c:f>
              <c:strCache>
                <c:ptCount val="2"/>
                <c:pt idx="0">
                  <c:v>Growth mindset</c:v>
                </c:pt>
                <c:pt idx="1">
                  <c:v>Fixed mindset</c:v>
                </c:pt>
              </c:strCache>
            </c:strRef>
          </c:cat>
          <c:val>
            <c:numRef>
              <c:f>Feuil1!$B$2:$B$3</c:f>
              <c:numCache>
                <c:formatCode>General</c:formatCode>
                <c:ptCount val="2"/>
                <c:pt idx="0">
                  <c:v>71.8</c:v>
                </c:pt>
                <c:pt idx="1">
                  <c:v>28.2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legend>
      <c:legendPos val="r"/>
      <c:layout>
        <c:manualLayout>
          <c:xMode val="edge"/>
          <c:yMode val="edge"/>
          <c:x val="0.64629295134100584"/>
          <c:y val="0.46488578857052859"/>
          <c:w val="0.28506104582573083"/>
          <c:h val="0.18327840113069357"/>
        </c:manualLayout>
      </c:layout>
      <c:overlay val="0"/>
      <c:txPr>
        <a:bodyPr/>
        <a:lstStyle/>
        <a:p>
          <a:pPr>
            <a:defRPr sz="2400"/>
          </a:pPr>
          <a:endParaRPr lang="fr-FR"/>
        </a:p>
      </c:txPr>
    </c:legend>
    <c:plotVisOnly val="1"/>
    <c:dispBlanksAs val="gap"/>
    <c:showDLblsOverMax val="0"/>
  </c:chart>
  <c:externalData r:id="rId2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F1EA7CF-A604-46E0-960E-6DEA20105109}" type="doc">
      <dgm:prSet loTypeId="urn:microsoft.com/office/officeart/2005/8/layout/cycle2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3C99732E-4A3E-44BF-80CB-8D08D21138F8}">
      <dgm:prSet phldrT="[Texte]"/>
      <dgm:spPr/>
      <dgm:t>
        <a:bodyPr/>
        <a:lstStyle/>
        <a:p>
          <a:r>
            <a:rPr lang="fr-FR" dirty="0" err="1" smtClean="0"/>
            <a:t>What</a:t>
          </a:r>
          <a:r>
            <a:rPr lang="fr-FR" dirty="0" smtClean="0"/>
            <a:t> </a:t>
          </a:r>
          <a:r>
            <a:rPr lang="fr-FR" dirty="0" err="1" smtClean="0"/>
            <a:t>you</a:t>
          </a:r>
          <a:r>
            <a:rPr lang="fr-FR" dirty="0" smtClean="0"/>
            <a:t> </a:t>
          </a:r>
          <a:r>
            <a:rPr lang="fr-FR" dirty="0" err="1" smtClean="0"/>
            <a:t>believe</a:t>
          </a:r>
          <a:endParaRPr lang="fr-FR" dirty="0"/>
        </a:p>
      </dgm:t>
    </dgm:pt>
    <dgm:pt modelId="{EA6577C6-CE06-4757-BF05-14DFB95BD2A9}" type="parTrans" cxnId="{E4FC8B4C-9779-4D3A-A9EF-22A4FE96560B}">
      <dgm:prSet/>
      <dgm:spPr/>
      <dgm:t>
        <a:bodyPr/>
        <a:lstStyle/>
        <a:p>
          <a:endParaRPr lang="fr-FR"/>
        </a:p>
      </dgm:t>
    </dgm:pt>
    <dgm:pt modelId="{077B2230-755B-4D7B-8FC9-55C7BB2766FA}" type="sibTrans" cxnId="{E4FC8B4C-9779-4D3A-A9EF-22A4FE96560B}">
      <dgm:prSet/>
      <dgm:spPr/>
      <dgm:t>
        <a:bodyPr/>
        <a:lstStyle/>
        <a:p>
          <a:endParaRPr lang="fr-FR"/>
        </a:p>
      </dgm:t>
    </dgm:pt>
    <dgm:pt modelId="{4247458F-6ED7-47EA-A347-0815E11A3D25}">
      <dgm:prSet phldrT="[Texte]"/>
      <dgm:spPr/>
      <dgm:t>
        <a:bodyPr/>
        <a:lstStyle/>
        <a:p>
          <a:r>
            <a:rPr lang="fr-FR" dirty="0" err="1" smtClean="0"/>
            <a:t>What</a:t>
          </a:r>
          <a:r>
            <a:rPr lang="fr-FR" dirty="0" smtClean="0"/>
            <a:t> </a:t>
          </a:r>
          <a:r>
            <a:rPr lang="fr-FR" dirty="0" err="1" smtClean="0"/>
            <a:t>you</a:t>
          </a:r>
          <a:r>
            <a:rPr lang="fr-FR" dirty="0" smtClean="0"/>
            <a:t> do</a:t>
          </a:r>
          <a:endParaRPr lang="fr-FR" dirty="0"/>
        </a:p>
      </dgm:t>
    </dgm:pt>
    <dgm:pt modelId="{7734EB30-F2AE-487D-8E01-C9309025DE1F}" type="parTrans" cxnId="{F4AD44A9-B95D-4AF4-AE1B-FE812A181807}">
      <dgm:prSet/>
      <dgm:spPr/>
      <dgm:t>
        <a:bodyPr/>
        <a:lstStyle/>
        <a:p>
          <a:endParaRPr lang="fr-FR"/>
        </a:p>
      </dgm:t>
    </dgm:pt>
    <dgm:pt modelId="{7B3B88EA-9A57-40E5-9B98-9F0753F6EE23}" type="sibTrans" cxnId="{F4AD44A9-B95D-4AF4-AE1B-FE812A181807}">
      <dgm:prSet/>
      <dgm:spPr/>
      <dgm:t>
        <a:bodyPr/>
        <a:lstStyle/>
        <a:p>
          <a:endParaRPr lang="fr-FR"/>
        </a:p>
      </dgm:t>
    </dgm:pt>
    <dgm:pt modelId="{B11A312B-9739-4275-8A1A-7AFAA08781B1}">
      <dgm:prSet phldrT="[Texte]"/>
      <dgm:spPr/>
      <dgm:t>
        <a:bodyPr/>
        <a:lstStyle/>
        <a:p>
          <a:r>
            <a:rPr lang="fr-FR" dirty="0" err="1" smtClean="0"/>
            <a:t>Who</a:t>
          </a:r>
          <a:r>
            <a:rPr lang="fr-FR" dirty="0" smtClean="0"/>
            <a:t> </a:t>
          </a:r>
          <a:r>
            <a:rPr lang="fr-FR" dirty="0" err="1" smtClean="0"/>
            <a:t>you</a:t>
          </a:r>
          <a:r>
            <a:rPr lang="fr-FR" dirty="0" smtClean="0"/>
            <a:t> are</a:t>
          </a:r>
          <a:endParaRPr lang="fr-FR" dirty="0"/>
        </a:p>
      </dgm:t>
    </dgm:pt>
    <dgm:pt modelId="{D2B4DF73-CDF5-4EE9-8DB2-EE927397995F}" type="parTrans" cxnId="{6905AD61-845D-4163-B723-66499BB5EE1F}">
      <dgm:prSet/>
      <dgm:spPr/>
      <dgm:t>
        <a:bodyPr/>
        <a:lstStyle/>
        <a:p>
          <a:endParaRPr lang="fr-FR"/>
        </a:p>
      </dgm:t>
    </dgm:pt>
    <dgm:pt modelId="{6A59748E-DD3F-4795-9518-92A91676DAF2}" type="sibTrans" cxnId="{6905AD61-845D-4163-B723-66499BB5EE1F}">
      <dgm:prSet/>
      <dgm:spPr/>
      <dgm:t>
        <a:bodyPr/>
        <a:lstStyle/>
        <a:p>
          <a:endParaRPr lang="fr-FR"/>
        </a:p>
      </dgm:t>
    </dgm:pt>
    <dgm:pt modelId="{F4806909-16E4-491A-955C-4937B4E4313F}" type="pres">
      <dgm:prSet presAssocID="{9F1EA7CF-A604-46E0-960E-6DEA20105109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0E6E0810-8265-4F4B-9A6B-09FB1AD8F3EA}" type="pres">
      <dgm:prSet presAssocID="{3C99732E-4A3E-44BF-80CB-8D08D21138F8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3C351912-F3E3-4AB7-BA13-05AAC60D3133}" type="pres">
      <dgm:prSet presAssocID="{077B2230-755B-4D7B-8FC9-55C7BB2766FA}" presName="sibTrans" presStyleLbl="sibTrans2D1" presStyleIdx="0" presStyleCnt="3"/>
      <dgm:spPr/>
      <dgm:t>
        <a:bodyPr/>
        <a:lstStyle/>
        <a:p>
          <a:endParaRPr lang="fr-FR"/>
        </a:p>
      </dgm:t>
    </dgm:pt>
    <dgm:pt modelId="{EC404B5C-1F07-450D-9B7D-011AF32D2801}" type="pres">
      <dgm:prSet presAssocID="{077B2230-755B-4D7B-8FC9-55C7BB2766FA}" presName="connectorText" presStyleLbl="sibTrans2D1" presStyleIdx="0" presStyleCnt="3"/>
      <dgm:spPr/>
      <dgm:t>
        <a:bodyPr/>
        <a:lstStyle/>
        <a:p>
          <a:endParaRPr lang="fr-FR"/>
        </a:p>
      </dgm:t>
    </dgm:pt>
    <dgm:pt modelId="{4173B0C7-099C-4D42-AB83-63C37EAB9AE9}" type="pres">
      <dgm:prSet presAssocID="{4247458F-6ED7-47EA-A347-0815E11A3D25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EBF2849-78FC-4F84-96F9-1B08621E05C6}" type="pres">
      <dgm:prSet presAssocID="{7B3B88EA-9A57-40E5-9B98-9F0753F6EE23}" presName="sibTrans" presStyleLbl="sibTrans2D1" presStyleIdx="1" presStyleCnt="3"/>
      <dgm:spPr/>
      <dgm:t>
        <a:bodyPr/>
        <a:lstStyle/>
        <a:p>
          <a:endParaRPr lang="fr-FR"/>
        </a:p>
      </dgm:t>
    </dgm:pt>
    <dgm:pt modelId="{1DA671C9-7ACA-48CB-A86D-FB8CA2E7FD1B}" type="pres">
      <dgm:prSet presAssocID="{7B3B88EA-9A57-40E5-9B98-9F0753F6EE23}" presName="connectorText" presStyleLbl="sibTrans2D1" presStyleIdx="1" presStyleCnt="3"/>
      <dgm:spPr/>
      <dgm:t>
        <a:bodyPr/>
        <a:lstStyle/>
        <a:p>
          <a:endParaRPr lang="fr-FR"/>
        </a:p>
      </dgm:t>
    </dgm:pt>
    <dgm:pt modelId="{C2810AC7-3D12-4BA8-B25F-886AA2453F8C}" type="pres">
      <dgm:prSet presAssocID="{B11A312B-9739-4275-8A1A-7AFAA08781B1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45A9E663-5A90-43B9-A7FA-0127090F20A2}" type="pres">
      <dgm:prSet presAssocID="{6A59748E-DD3F-4795-9518-92A91676DAF2}" presName="sibTrans" presStyleLbl="sibTrans2D1" presStyleIdx="2" presStyleCnt="3"/>
      <dgm:spPr/>
      <dgm:t>
        <a:bodyPr/>
        <a:lstStyle/>
        <a:p>
          <a:endParaRPr lang="fr-FR"/>
        </a:p>
      </dgm:t>
    </dgm:pt>
    <dgm:pt modelId="{7B17B896-C6A8-4DB7-8FC9-451EE3A7174A}" type="pres">
      <dgm:prSet presAssocID="{6A59748E-DD3F-4795-9518-92A91676DAF2}" presName="connectorText" presStyleLbl="sibTrans2D1" presStyleIdx="2" presStyleCnt="3"/>
      <dgm:spPr/>
      <dgm:t>
        <a:bodyPr/>
        <a:lstStyle/>
        <a:p>
          <a:endParaRPr lang="fr-FR"/>
        </a:p>
      </dgm:t>
    </dgm:pt>
  </dgm:ptLst>
  <dgm:cxnLst>
    <dgm:cxn modelId="{2D1C0D3E-10F0-4A7B-908B-C9F62CD9DF40}" type="presOf" srcId="{077B2230-755B-4D7B-8FC9-55C7BB2766FA}" destId="{EC404B5C-1F07-450D-9B7D-011AF32D2801}" srcOrd="1" destOrd="0" presId="urn:microsoft.com/office/officeart/2005/8/layout/cycle2"/>
    <dgm:cxn modelId="{D832179E-DFF1-4127-B97E-71769F0593A4}" type="presOf" srcId="{7B3B88EA-9A57-40E5-9B98-9F0753F6EE23}" destId="{FEBF2849-78FC-4F84-96F9-1B08621E05C6}" srcOrd="0" destOrd="0" presId="urn:microsoft.com/office/officeart/2005/8/layout/cycle2"/>
    <dgm:cxn modelId="{86C05F6E-758B-48E1-9DE0-23BFB713EC5D}" type="presOf" srcId="{6A59748E-DD3F-4795-9518-92A91676DAF2}" destId="{45A9E663-5A90-43B9-A7FA-0127090F20A2}" srcOrd="0" destOrd="0" presId="urn:microsoft.com/office/officeart/2005/8/layout/cycle2"/>
    <dgm:cxn modelId="{6905AD61-845D-4163-B723-66499BB5EE1F}" srcId="{9F1EA7CF-A604-46E0-960E-6DEA20105109}" destId="{B11A312B-9739-4275-8A1A-7AFAA08781B1}" srcOrd="2" destOrd="0" parTransId="{D2B4DF73-CDF5-4EE9-8DB2-EE927397995F}" sibTransId="{6A59748E-DD3F-4795-9518-92A91676DAF2}"/>
    <dgm:cxn modelId="{92133DBD-CC5F-43D0-AA43-F4CC8C2B4D04}" type="presOf" srcId="{6A59748E-DD3F-4795-9518-92A91676DAF2}" destId="{7B17B896-C6A8-4DB7-8FC9-451EE3A7174A}" srcOrd="1" destOrd="0" presId="urn:microsoft.com/office/officeart/2005/8/layout/cycle2"/>
    <dgm:cxn modelId="{E4FC8B4C-9779-4D3A-A9EF-22A4FE96560B}" srcId="{9F1EA7CF-A604-46E0-960E-6DEA20105109}" destId="{3C99732E-4A3E-44BF-80CB-8D08D21138F8}" srcOrd="0" destOrd="0" parTransId="{EA6577C6-CE06-4757-BF05-14DFB95BD2A9}" sibTransId="{077B2230-755B-4D7B-8FC9-55C7BB2766FA}"/>
    <dgm:cxn modelId="{DC829736-02CC-4403-AF29-F5ECB4FD9263}" type="presOf" srcId="{3C99732E-4A3E-44BF-80CB-8D08D21138F8}" destId="{0E6E0810-8265-4F4B-9A6B-09FB1AD8F3EA}" srcOrd="0" destOrd="0" presId="urn:microsoft.com/office/officeart/2005/8/layout/cycle2"/>
    <dgm:cxn modelId="{08BC2964-068D-4F8E-A3D6-ACD4B7F20635}" type="presOf" srcId="{9F1EA7CF-A604-46E0-960E-6DEA20105109}" destId="{F4806909-16E4-491A-955C-4937B4E4313F}" srcOrd="0" destOrd="0" presId="urn:microsoft.com/office/officeart/2005/8/layout/cycle2"/>
    <dgm:cxn modelId="{3708514A-A907-47F4-9FD4-14FF54CF4D60}" type="presOf" srcId="{077B2230-755B-4D7B-8FC9-55C7BB2766FA}" destId="{3C351912-F3E3-4AB7-BA13-05AAC60D3133}" srcOrd="0" destOrd="0" presId="urn:microsoft.com/office/officeart/2005/8/layout/cycle2"/>
    <dgm:cxn modelId="{F4AD44A9-B95D-4AF4-AE1B-FE812A181807}" srcId="{9F1EA7CF-A604-46E0-960E-6DEA20105109}" destId="{4247458F-6ED7-47EA-A347-0815E11A3D25}" srcOrd="1" destOrd="0" parTransId="{7734EB30-F2AE-487D-8E01-C9309025DE1F}" sibTransId="{7B3B88EA-9A57-40E5-9B98-9F0753F6EE23}"/>
    <dgm:cxn modelId="{065A6807-8C05-4254-A79A-DA91B4B9D65D}" type="presOf" srcId="{B11A312B-9739-4275-8A1A-7AFAA08781B1}" destId="{C2810AC7-3D12-4BA8-B25F-886AA2453F8C}" srcOrd="0" destOrd="0" presId="urn:microsoft.com/office/officeart/2005/8/layout/cycle2"/>
    <dgm:cxn modelId="{56A0149F-FA23-4493-AAF2-536D61056EFC}" type="presOf" srcId="{4247458F-6ED7-47EA-A347-0815E11A3D25}" destId="{4173B0C7-099C-4D42-AB83-63C37EAB9AE9}" srcOrd="0" destOrd="0" presId="urn:microsoft.com/office/officeart/2005/8/layout/cycle2"/>
    <dgm:cxn modelId="{C30524BE-CE71-454C-978F-EC051DD84A3A}" type="presOf" srcId="{7B3B88EA-9A57-40E5-9B98-9F0753F6EE23}" destId="{1DA671C9-7ACA-48CB-A86D-FB8CA2E7FD1B}" srcOrd="1" destOrd="0" presId="urn:microsoft.com/office/officeart/2005/8/layout/cycle2"/>
    <dgm:cxn modelId="{377E87A3-D3E5-4BC5-9B2E-C748C29911A6}" type="presParOf" srcId="{F4806909-16E4-491A-955C-4937B4E4313F}" destId="{0E6E0810-8265-4F4B-9A6B-09FB1AD8F3EA}" srcOrd="0" destOrd="0" presId="urn:microsoft.com/office/officeart/2005/8/layout/cycle2"/>
    <dgm:cxn modelId="{DC151564-13B2-4831-985B-DC866086A3B8}" type="presParOf" srcId="{F4806909-16E4-491A-955C-4937B4E4313F}" destId="{3C351912-F3E3-4AB7-BA13-05AAC60D3133}" srcOrd="1" destOrd="0" presId="urn:microsoft.com/office/officeart/2005/8/layout/cycle2"/>
    <dgm:cxn modelId="{34B28971-E9F3-43A5-B991-EF5C5756EB7F}" type="presParOf" srcId="{3C351912-F3E3-4AB7-BA13-05AAC60D3133}" destId="{EC404B5C-1F07-450D-9B7D-011AF32D2801}" srcOrd="0" destOrd="0" presId="urn:microsoft.com/office/officeart/2005/8/layout/cycle2"/>
    <dgm:cxn modelId="{5B983EF3-4987-46D2-A59C-BDC7E96EBB74}" type="presParOf" srcId="{F4806909-16E4-491A-955C-4937B4E4313F}" destId="{4173B0C7-099C-4D42-AB83-63C37EAB9AE9}" srcOrd="2" destOrd="0" presId="urn:microsoft.com/office/officeart/2005/8/layout/cycle2"/>
    <dgm:cxn modelId="{2C90E05B-4AB7-42B7-B284-DC3DA9431343}" type="presParOf" srcId="{F4806909-16E4-491A-955C-4937B4E4313F}" destId="{FEBF2849-78FC-4F84-96F9-1B08621E05C6}" srcOrd="3" destOrd="0" presId="urn:microsoft.com/office/officeart/2005/8/layout/cycle2"/>
    <dgm:cxn modelId="{06C5B360-C2FE-42E8-B12C-01AB5A4DE9A1}" type="presParOf" srcId="{FEBF2849-78FC-4F84-96F9-1B08621E05C6}" destId="{1DA671C9-7ACA-48CB-A86D-FB8CA2E7FD1B}" srcOrd="0" destOrd="0" presId="urn:microsoft.com/office/officeart/2005/8/layout/cycle2"/>
    <dgm:cxn modelId="{57A1DC96-DFE3-4DFF-B32D-E7F9743286A4}" type="presParOf" srcId="{F4806909-16E4-491A-955C-4937B4E4313F}" destId="{C2810AC7-3D12-4BA8-B25F-886AA2453F8C}" srcOrd="4" destOrd="0" presId="urn:microsoft.com/office/officeart/2005/8/layout/cycle2"/>
    <dgm:cxn modelId="{855D98C0-AD80-4DA2-AA14-2114EC2F82A8}" type="presParOf" srcId="{F4806909-16E4-491A-955C-4937B4E4313F}" destId="{45A9E663-5A90-43B9-A7FA-0127090F20A2}" srcOrd="5" destOrd="0" presId="urn:microsoft.com/office/officeart/2005/8/layout/cycle2"/>
    <dgm:cxn modelId="{EB453DE8-DAF8-4510-8A9B-0070A7C4CF67}" type="presParOf" srcId="{45A9E663-5A90-43B9-A7FA-0127090F20A2}" destId="{7B17B896-C6A8-4DB7-8FC9-451EE3A7174A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D665DCD-F03C-4C12-9CBD-96A77F82F47E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1A3950D8-3F4D-41F2-90D4-E95D132B2B88}">
      <dgm:prSet phldrT="[Texte]"/>
      <dgm:spPr/>
      <dgm:t>
        <a:bodyPr/>
        <a:lstStyle/>
        <a:p>
          <a:r>
            <a:rPr lang="fr-FR" dirty="0" err="1" smtClean="0"/>
            <a:t>Gather</a:t>
          </a:r>
          <a:r>
            <a:rPr lang="fr-FR" dirty="0" smtClean="0"/>
            <a:t> &amp; </a:t>
          </a:r>
          <a:r>
            <a:rPr lang="fr-FR" dirty="0" err="1" smtClean="0"/>
            <a:t>Create</a:t>
          </a:r>
          <a:endParaRPr lang="fr-FR" dirty="0"/>
        </a:p>
      </dgm:t>
    </dgm:pt>
    <dgm:pt modelId="{EB20CCEB-AD62-4137-BF3A-153DB0F7EFA9}" type="parTrans" cxnId="{69ADC176-4050-4CBE-985D-9309B5867A15}">
      <dgm:prSet/>
      <dgm:spPr/>
      <dgm:t>
        <a:bodyPr/>
        <a:lstStyle/>
        <a:p>
          <a:endParaRPr lang="fr-FR"/>
        </a:p>
      </dgm:t>
    </dgm:pt>
    <dgm:pt modelId="{B252DA91-BA7A-40EC-A9ED-59CE3A3F2AAC}" type="sibTrans" cxnId="{69ADC176-4050-4CBE-985D-9309B5867A15}">
      <dgm:prSet/>
      <dgm:spPr/>
      <dgm:t>
        <a:bodyPr/>
        <a:lstStyle/>
        <a:p>
          <a:endParaRPr lang="fr-FR"/>
        </a:p>
      </dgm:t>
    </dgm:pt>
    <dgm:pt modelId="{789A9CA1-0483-4B4B-AE2E-76C1B5D0DA3A}">
      <dgm:prSet phldrT="[Texte]"/>
      <dgm:spPr/>
      <dgm:t>
        <a:bodyPr/>
        <a:lstStyle/>
        <a:p>
          <a:r>
            <a:rPr lang="fr-FR" dirty="0" smtClean="0"/>
            <a:t>Narrow</a:t>
          </a:r>
        </a:p>
        <a:p>
          <a:r>
            <a:rPr lang="fr-FR" dirty="0" smtClean="0"/>
            <a:t>down</a:t>
          </a:r>
          <a:endParaRPr lang="fr-FR" dirty="0"/>
        </a:p>
      </dgm:t>
    </dgm:pt>
    <dgm:pt modelId="{25295947-F3C8-4E4A-92D1-C4A054F7034F}" type="parTrans" cxnId="{37EAE912-FC20-4C15-BF55-4E1EBF04BBF9}">
      <dgm:prSet/>
      <dgm:spPr/>
      <dgm:t>
        <a:bodyPr/>
        <a:lstStyle/>
        <a:p>
          <a:endParaRPr lang="fr-FR"/>
        </a:p>
      </dgm:t>
    </dgm:pt>
    <dgm:pt modelId="{DE79E9D8-B541-48FF-8986-8495808155B2}" type="sibTrans" cxnId="{37EAE912-FC20-4C15-BF55-4E1EBF04BBF9}">
      <dgm:prSet/>
      <dgm:spPr/>
      <dgm:t>
        <a:bodyPr/>
        <a:lstStyle/>
        <a:p>
          <a:endParaRPr lang="fr-FR"/>
        </a:p>
      </dgm:t>
    </dgm:pt>
    <dgm:pt modelId="{26C979B0-5FEF-46D0-8F40-15D41590C026}">
      <dgm:prSet phldrT="[Texte]"/>
      <dgm:spPr/>
      <dgm:t>
        <a:bodyPr/>
        <a:lstStyle/>
        <a:p>
          <a:r>
            <a:rPr lang="fr-FR" dirty="0" err="1" smtClean="0"/>
            <a:t>Choose</a:t>
          </a:r>
          <a:endParaRPr lang="fr-FR" dirty="0"/>
        </a:p>
      </dgm:t>
    </dgm:pt>
    <dgm:pt modelId="{00F72353-B4D9-4567-8664-2AB88F2D06BF}" type="parTrans" cxnId="{916EB982-C273-4C76-BDDF-678C95E42909}">
      <dgm:prSet/>
      <dgm:spPr/>
      <dgm:t>
        <a:bodyPr/>
        <a:lstStyle/>
        <a:p>
          <a:endParaRPr lang="fr-FR"/>
        </a:p>
      </dgm:t>
    </dgm:pt>
    <dgm:pt modelId="{820F3935-6BB6-446E-A7D6-DEF5C1BB7FAC}" type="sibTrans" cxnId="{916EB982-C273-4C76-BDDF-678C95E42909}">
      <dgm:prSet/>
      <dgm:spPr/>
      <dgm:t>
        <a:bodyPr/>
        <a:lstStyle/>
        <a:p>
          <a:endParaRPr lang="fr-FR"/>
        </a:p>
      </dgm:t>
    </dgm:pt>
    <dgm:pt modelId="{64B0C14A-AFA0-4556-BFD1-9BBBAA6872CC}">
      <dgm:prSet/>
      <dgm:spPr/>
      <dgm:t>
        <a:bodyPr/>
        <a:lstStyle/>
        <a:p>
          <a:r>
            <a:rPr lang="fr-FR" dirty="0" err="1" smtClean="0"/>
            <a:t>Agonize</a:t>
          </a:r>
          <a:endParaRPr lang="fr-FR" dirty="0"/>
        </a:p>
      </dgm:t>
    </dgm:pt>
    <dgm:pt modelId="{8BED9100-8132-4C62-9927-150D432A4DC1}" type="parTrans" cxnId="{D24BF2FE-8B6F-44B9-96A7-0DA29804E64C}">
      <dgm:prSet/>
      <dgm:spPr/>
      <dgm:t>
        <a:bodyPr/>
        <a:lstStyle/>
        <a:p>
          <a:endParaRPr lang="fr-FR"/>
        </a:p>
      </dgm:t>
    </dgm:pt>
    <dgm:pt modelId="{BF023DEA-C2D8-4E3F-BD2B-A9A8EC63E140}" type="sibTrans" cxnId="{D24BF2FE-8B6F-44B9-96A7-0DA29804E64C}">
      <dgm:prSet/>
      <dgm:spPr/>
      <dgm:t>
        <a:bodyPr/>
        <a:lstStyle/>
        <a:p>
          <a:endParaRPr lang="fr-FR"/>
        </a:p>
      </dgm:t>
    </dgm:pt>
    <dgm:pt modelId="{9A527EEA-1E6E-468E-92A4-7F45BBD4AE4C}" type="pres">
      <dgm:prSet presAssocID="{5D665DCD-F03C-4C12-9CBD-96A77F82F47E}" presName="Name0" presStyleCnt="0">
        <dgm:presLayoutVars>
          <dgm:dir/>
          <dgm:resizeHandles val="exact"/>
        </dgm:presLayoutVars>
      </dgm:prSet>
      <dgm:spPr/>
    </dgm:pt>
    <dgm:pt modelId="{3E0A8322-31DF-4008-9ED6-2F2C520F6F3E}" type="pres">
      <dgm:prSet presAssocID="{1A3950D8-3F4D-41F2-90D4-E95D132B2B88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CD66824-E944-461C-A31D-BC038B638A67}" type="pres">
      <dgm:prSet presAssocID="{B252DA91-BA7A-40EC-A9ED-59CE3A3F2AAC}" presName="sibTrans" presStyleLbl="sibTrans2D1" presStyleIdx="0" presStyleCnt="3"/>
      <dgm:spPr/>
      <dgm:t>
        <a:bodyPr/>
        <a:lstStyle/>
        <a:p>
          <a:endParaRPr lang="fr-FR"/>
        </a:p>
      </dgm:t>
    </dgm:pt>
    <dgm:pt modelId="{7D3874DB-0A48-4A4B-B9A7-B60440347E52}" type="pres">
      <dgm:prSet presAssocID="{B252DA91-BA7A-40EC-A9ED-59CE3A3F2AAC}" presName="connectorText" presStyleLbl="sibTrans2D1" presStyleIdx="0" presStyleCnt="3"/>
      <dgm:spPr/>
      <dgm:t>
        <a:bodyPr/>
        <a:lstStyle/>
        <a:p>
          <a:endParaRPr lang="fr-FR"/>
        </a:p>
      </dgm:t>
    </dgm:pt>
    <dgm:pt modelId="{4B270BCB-3F5A-4A68-9186-E261E34A41CB}" type="pres">
      <dgm:prSet presAssocID="{789A9CA1-0483-4B4B-AE2E-76C1B5D0DA3A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4AE578E-428E-4CF3-91F1-087D8C05F8EB}" type="pres">
      <dgm:prSet presAssocID="{DE79E9D8-B541-48FF-8986-8495808155B2}" presName="sibTrans" presStyleLbl="sibTrans2D1" presStyleIdx="1" presStyleCnt="3"/>
      <dgm:spPr/>
      <dgm:t>
        <a:bodyPr/>
        <a:lstStyle/>
        <a:p>
          <a:endParaRPr lang="fr-FR"/>
        </a:p>
      </dgm:t>
    </dgm:pt>
    <dgm:pt modelId="{C74D972C-96EF-4890-B661-0ECFCD8AF78C}" type="pres">
      <dgm:prSet presAssocID="{DE79E9D8-B541-48FF-8986-8495808155B2}" presName="connectorText" presStyleLbl="sibTrans2D1" presStyleIdx="1" presStyleCnt="3"/>
      <dgm:spPr/>
      <dgm:t>
        <a:bodyPr/>
        <a:lstStyle/>
        <a:p>
          <a:endParaRPr lang="fr-FR"/>
        </a:p>
      </dgm:t>
    </dgm:pt>
    <dgm:pt modelId="{62480331-9CFA-4C04-9F23-9C1DC21D769E}" type="pres">
      <dgm:prSet presAssocID="{26C979B0-5FEF-46D0-8F40-15D41590C026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F1B58AF-684E-43F8-8EF7-984F18FD6595}" type="pres">
      <dgm:prSet presAssocID="{820F3935-6BB6-446E-A7D6-DEF5C1BB7FAC}" presName="sibTrans" presStyleLbl="sibTrans2D1" presStyleIdx="2" presStyleCnt="3"/>
      <dgm:spPr/>
      <dgm:t>
        <a:bodyPr/>
        <a:lstStyle/>
        <a:p>
          <a:endParaRPr lang="fr-FR"/>
        </a:p>
      </dgm:t>
    </dgm:pt>
    <dgm:pt modelId="{1E467A83-C00B-44EB-84B9-6BF7E65E0820}" type="pres">
      <dgm:prSet presAssocID="{820F3935-6BB6-446E-A7D6-DEF5C1BB7FAC}" presName="connectorText" presStyleLbl="sibTrans2D1" presStyleIdx="2" presStyleCnt="3"/>
      <dgm:spPr/>
      <dgm:t>
        <a:bodyPr/>
        <a:lstStyle/>
        <a:p>
          <a:endParaRPr lang="fr-FR"/>
        </a:p>
      </dgm:t>
    </dgm:pt>
    <dgm:pt modelId="{DF6753BE-6030-43CA-911D-59EC7C8A9131}" type="pres">
      <dgm:prSet presAssocID="{64B0C14A-AFA0-4556-BFD1-9BBBAA6872CC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DD39D522-62D3-4820-B714-D6412E7B2081}" type="presOf" srcId="{789A9CA1-0483-4B4B-AE2E-76C1B5D0DA3A}" destId="{4B270BCB-3F5A-4A68-9186-E261E34A41CB}" srcOrd="0" destOrd="0" presId="urn:microsoft.com/office/officeart/2005/8/layout/process1"/>
    <dgm:cxn modelId="{046AF1B4-49C0-4630-A0FD-583784A5A656}" type="presOf" srcId="{26C979B0-5FEF-46D0-8F40-15D41590C026}" destId="{62480331-9CFA-4C04-9F23-9C1DC21D769E}" srcOrd="0" destOrd="0" presId="urn:microsoft.com/office/officeart/2005/8/layout/process1"/>
    <dgm:cxn modelId="{37EAE912-FC20-4C15-BF55-4E1EBF04BBF9}" srcId="{5D665DCD-F03C-4C12-9CBD-96A77F82F47E}" destId="{789A9CA1-0483-4B4B-AE2E-76C1B5D0DA3A}" srcOrd="1" destOrd="0" parTransId="{25295947-F3C8-4E4A-92D1-C4A054F7034F}" sibTransId="{DE79E9D8-B541-48FF-8986-8495808155B2}"/>
    <dgm:cxn modelId="{69ADC176-4050-4CBE-985D-9309B5867A15}" srcId="{5D665DCD-F03C-4C12-9CBD-96A77F82F47E}" destId="{1A3950D8-3F4D-41F2-90D4-E95D132B2B88}" srcOrd="0" destOrd="0" parTransId="{EB20CCEB-AD62-4137-BF3A-153DB0F7EFA9}" sibTransId="{B252DA91-BA7A-40EC-A9ED-59CE3A3F2AAC}"/>
    <dgm:cxn modelId="{AE4016A2-6423-43C7-A0D5-435840047CB5}" type="presOf" srcId="{64B0C14A-AFA0-4556-BFD1-9BBBAA6872CC}" destId="{DF6753BE-6030-43CA-911D-59EC7C8A9131}" srcOrd="0" destOrd="0" presId="urn:microsoft.com/office/officeart/2005/8/layout/process1"/>
    <dgm:cxn modelId="{2916E9A6-1C98-4096-B458-CFB6EF543247}" type="presOf" srcId="{B252DA91-BA7A-40EC-A9ED-59CE3A3F2AAC}" destId="{7D3874DB-0A48-4A4B-B9A7-B60440347E52}" srcOrd="1" destOrd="0" presId="urn:microsoft.com/office/officeart/2005/8/layout/process1"/>
    <dgm:cxn modelId="{D24BF2FE-8B6F-44B9-96A7-0DA29804E64C}" srcId="{5D665DCD-F03C-4C12-9CBD-96A77F82F47E}" destId="{64B0C14A-AFA0-4556-BFD1-9BBBAA6872CC}" srcOrd="3" destOrd="0" parTransId="{8BED9100-8132-4C62-9927-150D432A4DC1}" sibTransId="{BF023DEA-C2D8-4E3F-BD2B-A9A8EC63E140}"/>
    <dgm:cxn modelId="{5A42F921-7EE0-4803-B512-5458FF7E07F0}" type="presOf" srcId="{1A3950D8-3F4D-41F2-90D4-E95D132B2B88}" destId="{3E0A8322-31DF-4008-9ED6-2F2C520F6F3E}" srcOrd="0" destOrd="0" presId="urn:microsoft.com/office/officeart/2005/8/layout/process1"/>
    <dgm:cxn modelId="{917154AC-7AE3-4C86-97EE-025FDA528FF6}" type="presOf" srcId="{820F3935-6BB6-446E-A7D6-DEF5C1BB7FAC}" destId="{1E467A83-C00B-44EB-84B9-6BF7E65E0820}" srcOrd="1" destOrd="0" presId="urn:microsoft.com/office/officeart/2005/8/layout/process1"/>
    <dgm:cxn modelId="{916EB982-C273-4C76-BDDF-678C95E42909}" srcId="{5D665DCD-F03C-4C12-9CBD-96A77F82F47E}" destId="{26C979B0-5FEF-46D0-8F40-15D41590C026}" srcOrd="2" destOrd="0" parTransId="{00F72353-B4D9-4567-8664-2AB88F2D06BF}" sibTransId="{820F3935-6BB6-446E-A7D6-DEF5C1BB7FAC}"/>
    <dgm:cxn modelId="{886C1F12-DAE5-49A8-BF9C-248ED45CCB41}" type="presOf" srcId="{DE79E9D8-B541-48FF-8986-8495808155B2}" destId="{C74D972C-96EF-4890-B661-0ECFCD8AF78C}" srcOrd="1" destOrd="0" presId="urn:microsoft.com/office/officeart/2005/8/layout/process1"/>
    <dgm:cxn modelId="{E618B5CC-5526-4753-AF25-97FD963ED054}" type="presOf" srcId="{820F3935-6BB6-446E-A7D6-DEF5C1BB7FAC}" destId="{CF1B58AF-684E-43F8-8EF7-984F18FD6595}" srcOrd="0" destOrd="0" presId="urn:microsoft.com/office/officeart/2005/8/layout/process1"/>
    <dgm:cxn modelId="{BB627527-7B2A-4044-8376-736617AA85E7}" type="presOf" srcId="{5D665DCD-F03C-4C12-9CBD-96A77F82F47E}" destId="{9A527EEA-1E6E-468E-92A4-7F45BBD4AE4C}" srcOrd="0" destOrd="0" presId="urn:microsoft.com/office/officeart/2005/8/layout/process1"/>
    <dgm:cxn modelId="{A5CC434D-FC1B-4F18-938E-002D1A4E0A72}" type="presOf" srcId="{DE79E9D8-B541-48FF-8986-8495808155B2}" destId="{24AE578E-428E-4CF3-91F1-087D8C05F8EB}" srcOrd="0" destOrd="0" presId="urn:microsoft.com/office/officeart/2005/8/layout/process1"/>
    <dgm:cxn modelId="{F100D29A-9838-4C8B-86C1-8E89D26756C6}" type="presOf" srcId="{B252DA91-BA7A-40EC-A9ED-59CE3A3F2AAC}" destId="{CCD66824-E944-461C-A31D-BC038B638A67}" srcOrd="0" destOrd="0" presId="urn:microsoft.com/office/officeart/2005/8/layout/process1"/>
    <dgm:cxn modelId="{5683220F-BE23-4FE6-A6CC-7F4F73917343}" type="presParOf" srcId="{9A527EEA-1E6E-468E-92A4-7F45BBD4AE4C}" destId="{3E0A8322-31DF-4008-9ED6-2F2C520F6F3E}" srcOrd="0" destOrd="0" presId="urn:microsoft.com/office/officeart/2005/8/layout/process1"/>
    <dgm:cxn modelId="{A244F6C5-33D7-4510-83F5-793266D2D846}" type="presParOf" srcId="{9A527EEA-1E6E-468E-92A4-7F45BBD4AE4C}" destId="{CCD66824-E944-461C-A31D-BC038B638A67}" srcOrd="1" destOrd="0" presId="urn:microsoft.com/office/officeart/2005/8/layout/process1"/>
    <dgm:cxn modelId="{C60C0AAE-99DE-4C0E-833A-246927D458F3}" type="presParOf" srcId="{CCD66824-E944-461C-A31D-BC038B638A67}" destId="{7D3874DB-0A48-4A4B-B9A7-B60440347E52}" srcOrd="0" destOrd="0" presId="urn:microsoft.com/office/officeart/2005/8/layout/process1"/>
    <dgm:cxn modelId="{537C20D1-0063-40A1-9748-04CB1D9B4097}" type="presParOf" srcId="{9A527EEA-1E6E-468E-92A4-7F45BBD4AE4C}" destId="{4B270BCB-3F5A-4A68-9186-E261E34A41CB}" srcOrd="2" destOrd="0" presId="urn:microsoft.com/office/officeart/2005/8/layout/process1"/>
    <dgm:cxn modelId="{DE23CB7D-E85D-4AA2-A461-52160ACAB9E9}" type="presParOf" srcId="{9A527EEA-1E6E-468E-92A4-7F45BBD4AE4C}" destId="{24AE578E-428E-4CF3-91F1-087D8C05F8EB}" srcOrd="3" destOrd="0" presId="urn:microsoft.com/office/officeart/2005/8/layout/process1"/>
    <dgm:cxn modelId="{6EDECAFB-59F0-455F-85FC-F740FFA2AAD2}" type="presParOf" srcId="{24AE578E-428E-4CF3-91F1-087D8C05F8EB}" destId="{C74D972C-96EF-4890-B661-0ECFCD8AF78C}" srcOrd="0" destOrd="0" presId="urn:microsoft.com/office/officeart/2005/8/layout/process1"/>
    <dgm:cxn modelId="{143ABE59-6CC2-4DE6-AB95-04634E7A1105}" type="presParOf" srcId="{9A527EEA-1E6E-468E-92A4-7F45BBD4AE4C}" destId="{62480331-9CFA-4C04-9F23-9C1DC21D769E}" srcOrd="4" destOrd="0" presId="urn:microsoft.com/office/officeart/2005/8/layout/process1"/>
    <dgm:cxn modelId="{9CDFD6DC-0E55-4B4F-A1AE-12A0EDE9E913}" type="presParOf" srcId="{9A527EEA-1E6E-468E-92A4-7F45BBD4AE4C}" destId="{CF1B58AF-684E-43F8-8EF7-984F18FD6595}" srcOrd="5" destOrd="0" presId="urn:microsoft.com/office/officeart/2005/8/layout/process1"/>
    <dgm:cxn modelId="{021738C8-BB97-4B1E-ABAF-FE836E344CD9}" type="presParOf" srcId="{CF1B58AF-684E-43F8-8EF7-984F18FD6595}" destId="{1E467A83-C00B-44EB-84B9-6BF7E65E0820}" srcOrd="0" destOrd="0" presId="urn:microsoft.com/office/officeart/2005/8/layout/process1"/>
    <dgm:cxn modelId="{9A37BF55-E2EF-42CF-8C7B-258B16FEB297}" type="presParOf" srcId="{9A527EEA-1E6E-468E-92A4-7F45BBD4AE4C}" destId="{DF6753BE-6030-43CA-911D-59EC7C8A9131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D665DCD-F03C-4C12-9CBD-96A77F82F47E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1A3950D8-3F4D-41F2-90D4-E95D132B2B88}">
      <dgm:prSet phldrT="[Texte]"/>
      <dgm:spPr/>
      <dgm:t>
        <a:bodyPr/>
        <a:lstStyle/>
        <a:p>
          <a:r>
            <a:rPr lang="fr-FR" dirty="0" err="1" smtClean="0"/>
            <a:t>Gather</a:t>
          </a:r>
          <a:r>
            <a:rPr lang="fr-FR" dirty="0" smtClean="0"/>
            <a:t> &amp; </a:t>
          </a:r>
          <a:r>
            <a:rPr lang="fr-FR" dirty="0" err="1" smtClean="0"/>
            <a:t>Create</a:t>
          </a:r>
          <a:endParaRPr lang="fr-FR" dirty="0"/>
        </a:p>
      </dgm:t>
    </dgm:pt>
    <dgm:pt modelId="{EB20CCEB-AD62-4137-BF3A-153DB0F7EFA9}" type="parTrans" cxnId="{69ADC176-4050-4CBE-985D-9309B5867A15}">
      <dgm:prSet/>
      <dgm:spPr/>
      <dgm:t>
        <a:bodyPr/>
        <a:lstStyle/>
        <a:p>
          <a:endParaRPr lang="fr-FR"/>
        </a:p>
      </dgm:t>
    </dgm:pt>
    <dgm:pt modelId="{B252DA91-BA7A-40EC-A9ED-59CE3A3F2AAC}" type="sibTrans" cxnId="{69ADC176-4050-4CBE-985D-9309B5867A15}">
      <dgm:prSet/>
      <dgm:spPr/>
      <dgm:t>
        <a:bodyPr/>
        <a:lstStyle/>
        <a:p>
          <a:endParaRPr lang="fr-FR"/>
        </a:p>
      </dgm:t>
    </dgm:pt>
    <dgm:pt modelId="{789A9CA1-0483-4B4B-AE2E-76C1B5D0DA3A}">
      <dgm:prSet phldrT="[Texte]"/>
      <dgm:spPr/>
      <dgm:t>
        <a:bodyPr/>
        <a:lstStyle/>
        <a:p>
          <a:r>
            <a:rPr lang="fr-FR" dirty="0" smtClean="0"/>
            <a:t>Narrow</a:t>
          </a:r>
        </a:p>
        <a:p>
          <a:r>
            <a:rPr lang="fr-FR" dirty="0" smtClean="0"/>
            <a:t>down</a:t>
          </a:r>
          <a:endParaRPr lang="fr-FR" dirty="0"/>
        </a:p>
      </dgm:t>
    </dgm:pt>
    <dgm:pt modelId="{25295947-F3C8-4E4A-92D1-C4A054F7034F}" type="parTrans" cxnId="{37EAE912-FC20-4C15-BF55-4E1EBF04BBF9}">
      <dgm:prSet/>
      <dgm:spPr/>
      <dgm:t>
        <a:bodyPr/>
        <a:lstStyle/>
        <a:p>
          <a:endParaRPr lang="fr-FR"/>
        </a:p>
      </dgm:t>
    </dgm:pt>
    <dgm:pt modelId="{DE79E9D8-B541-48FF-8986-8495808155B2}" type="sibTrans" cxnId="{37EAE912-FC20-4C15-BF55-4E1EBF04BBF9}">
      <dgm:prSet/>
      <dgm:spPr/>
      <dgm:t>
        <a:bodyPr/>
        <a:lstStyle/>
        <a:p>
          <a:endParaRPr lang="fr-FR"/>
        </a:p>
      </dgm:t>
    </dgm:pt>
    <dgm:pt modelId="{26C979B0-5FEF-46D0-8F40-15D41590C026}">
      <dgm:prSet phldrT="[Texte]"/>
      <dgm:spPr/>
      <dgm:t>
        <a:bodyPr/>
        <a:lstStyle/>
        <a:p>
          <a:r>
            <a:rPr lang="fr-FR" dirty="0" err="1" smtClean="0"/>
            <a:t>Choose</a:t>
          </a:r>
          <a:endParaRPr lang="fr-FR" dirty="0"/>
        </a:p>
      </dgm:t>
    </dgm:pt>
    <dgm:pt modelId="{00F72353-B4D9-4567-8664-2AB88F2D06BF}" type="parTrans" cxnId="{916EB982-C273-4C76-BDDF-678C95E42909}">
      <dgm:prSet/>
      <dgm:spPr/>
      <dgm:t>
        <a:bodyPr/>
        <a:lstStyle/>
        <a:p>
          <a:endParaRPr lang="fr-FR"/>
        </a:p>
      </dgm:t>
    </dgm:pt>
    <dgm:pt modelId="{820F3935-6BB6-446E-A7D6-DEF5C1BB7FAC}" type="sibTrans" cxnId="{916EB982-C273-4C76-BDDF-678C95E42909}">
      <dgm:prSet/>
      <dgm:spPr/>
      <dgm:t>
        <a:bodyPr/>
        <a:lstStyle/>
        <a:p>
          <a:endParaRPr lang="fr-FR"/>
        </a:p>
      </dgm:t>
    </dgm:pt>
    <dgm:pt modelId="{64B0C14A-AFA0-4556-BFD1-9BBBAA6872CC}">
      <dgm:prSet/>
      <dgm:spPr/>
      <dgm:t>
        <a:bodyPr/>
        <a:lstStyle/>
        <a:p>
          <a:r>
            <a:rPr lang="fr-FR" dirty="0" err="1" smtClean="0"/>
            <a:t>Agonize</a:t>
          </a:r>
          <a:endParaRPr lang="fr-FR" dirty="0"/>
        </a:p>
      </dgm:t>
    </dgm:pt>
    <dgm:pt modelId="{8BED9100-8132-4C62-9927-150D432A4DC1}" type="parTrans" cxnId="{D24BF2FE-8B6F-44B9-96A7-0DA29804E64C}">
      <dgm:prSet/>
      <dgm:spPr/>
      <dgm:t>
        <a:bodyPr/>
        <a:lstStyle/>
        <a:p>
          <a:endParaRPr lang="fr-FR"/>
        </a:p>
      </dgm:t>
    </dgm:pt>
    <dgm:pt modelId="{BF023DEA-C2D8-4E3F-BD2B-A9A8EC63E140}" type="sibTrans" cxnId="{D24BF2FE-8B6F-44B9-96A7-0DA29804E64C}">
      <dgm:prSet/>
      <dgm:spPr/>
      <dgm:t>
        <a:bodyPr/>
        <a:lstStyle/>
        <a:p>
          <a:endParaRPr lang="fr-FR"/>
        </a:p>
      </dgm:t>
    </dgm:pt>
    <dgm:pt modelId="{9A527EEA-1E6E-468E-92A4-7F45BBD4AE4C}" type="pres">
      <dgm:prSet presAssocID="{5D665DCD-F03C-4C12-9CBD-96A77F82F47E}" presName="Name0" presStyleCnt="0">
        <dgm:presLayoutVars>
          <dgm:dir/>
          <dgm:resizeHandles val="exact"/>
        </dgm:presLayoutVars>
      </dgm:prSet>
      <dgm:spPr/>
    </dgm:pt>
    <dgm:pt modelId="{3E0A8322-31DF-4008-9ED6-2F2C520F6F3E}" type="pres">
      <dgm:prSet presAssocID="{1A3950D8-3F4D-41F2-90D4-E95D132B2B88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CD66824-E944-461C-A31D-BC038B638A67}" type="pres">
      <dgm:prSet presAssocID="{B252DA91-BA7A-40EC-A9ED-59CE3A3F2AAC}" presName="sibTrans" presStyleLbl="sibTrans2D1" presStyleIdx="0" presStyleCnt="3"/>
      <dgm:spPr/>
      <dgm:t>
        <a:bodyPr/>
        <a:lstStyle/>
        <a:p>
          <a:endParaRPr lang="fr-FR"/>
        </a:p>
      </dgm:t>
    </dgm:pt>
    <dgm:pt modelId="{7D3874DB-0A48-4A4B-B9A7-B60440347E52}" type="pres">
      <dgm:prSet presAssocID="{B252DA91-BA7A-40EC-A9ED-59CE3A3F2AAC}" presName="connectorText" presStyleLbl="sibTrans2D1" presStyleIdx="0" presStyleCnt="3"/>
      <dgm:spPr/>
      <dgm:t>
        <a:bodyPr/>
        <a:lstStyle/>
        <a:p>
          <a:endParaRPr lang="fr-FR"/>
        </a:p>
      </dgm:t>
    </dgm:pt>
    <dgm:pt modelId="{4B270BCB-3F5A-4A68-9186-E261E34A41CB}" type="pres">
      <dgm:prSet presAssocID="{789A9CA1-0483-4B4B-AE2E-76C1B5D0DA3A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4AE578E-428E-4CF3-91F1-087D8C05F8EB}" type="pres">
      <dgm:prSet presAssocID="{DE79E9D8-B541-48FF-8986-8495808155B2}" presName="sibTrans" presStyleLbl="sibTrans2D1" presStyleIdx="1" presStyleCnt="3"/>
      <dgm:spPr/>
      <dgm:t>
        <a:bodyPr/>
        <a:lstStyle/>
        <a:p>
          <a:endParaRPr lang="fr-FR"/>
        </a:p>
      </dgm:t>
    </dgm:pt>
    <dgm:pt modelId="{C74D972C-96EF-4890-B661-0ECFCD8AF78C}" type="pres">
      <dgm:prSet presAssocID="{DE79E9D8-B541-48FF-8986-8495808155B2}" presName="connectorText" presStyleLbl="sibTrans2D1" presStyleIdx="1" presStyleCnt="3"/>
      <dgm:spPr/>
      <dgm:t>
        <a:bodyPr/>
        <a:lstStyle/>
        <a:p>
          <a:endParaRPr lang="fr-FR"/>
        </a:p>
      </dgm:t>
    </dgm:pt>
    <dgm:pt modelId="{62480331-9CFA-4C04-9F23-9C1DC21D769E}" type="pres">
      <dgm:prSet presAssocID="{26C979B0-5FEF-46D0-8F40-15D41590C026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F1B58AF-684E-43F8-8EF7-984F18FD6595}" type="pres">
      <dgm:prSet presAssocID="{820F3935-6BB6-446E-A7D6-DEF5C1BB7FAC}" presName="sibTrans" presStyleLbl="sibTrans2D1" presStyleIdx="2" presStyleCnt="3"/>
      <dgm:spPr/>
      <dgm:t>
        <a:bodyPr/>
        <a:lstStyle/>
        <a:p>
          <a:endParaRPr lang="fr-FR"/>
        </a:p>
      </dgm:t>
    </dgm:pt>
    <dgm:pt modelId="{1E467A83-C00B-44EB-84B9-6BF7E65E0820}" type="pres">
      <dgm:prSet presAssocID="{820F3935-6BB6-446E-A7D6-DEF5C1BB7FAC}" presName="connectorText" presStyleLbl="sibTrans2D1" presStyleIdx="2" presStyleCnt="3"/>
      <dgm:spPr/>
      <dgm:t>
        <a:bodyPr/>
        <a:lstStyle/>
        <a:p>
          <a:endParaRPr lang="fr-FR"/>
        </a:p>
      </dgm:t>
    </dgm:pt>
    <dgm:pt modelId="{DF6753BE-6030-43CA-911D-59EC7C8A9131}" type="pres">
      <dgm:prSet presAssocID="{64B0C14A-AFA0-4556-BFD1-9BBBAA6872CC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75CC9DB2-E9F6-4B5A-BD66-494E4DE6C651}" type="presOf" srcId="{DE79E9D8-B541-48FF-8986-8495808155B2}" destId="{C74D972C-96EF-4890-B661-0ECFCD8AF78C}" srcOrd="1" destOrd="0" presId="urn:microsoft.com/office/officeart/2005/8/layout/process1"/>
    <dgm:cxn modelId="{37EAE912-FC20-4C15-BF55-4E1EBF04BBF9}" srcId="{5D665DCD-F03C-4C12-9CBD-96A77F82F47E}" destId="{789A9CA1-0483-4B4B-AE2E-76C1B5D0DA3A}" srcOrd="1" destOrd="0" parTransId="{25295947-F3C8-4E4A-92D1-C4A054F7034F}" sibTransId="{DE79E9D8-B541-48FF-8986-8495808155B2}"/>
    <dgm:cxn modelId="{911393E6-E0BA-403A-A3F6-31631219BA47}" type="presOf" srcId="{64B0C14A-AFA0-4556-BFD1-9BBBAA6872CC}" destId="{DF6753BE-6030-43CA-911D-59EC7C8A9131}" srcOrd="0" destOrd="0" presId="urn:microsoft.com/office/officeart/2005/8/layout/process1"/>
    <dgm:cxn modelId="{69ADC176-4050-4CBE-985D-9309B5867A15}" srcId="{5D665DCD-F03C-4C12-9CBD-96A77F82F47E}" destId="{1A3950D8-3F4D-41F2-90D4-E95D132B2B88}" srcOrd="0" destOrd="0" parTransId="{EB20CCEB-AD62-4137-BF3A-153DB0F7EFA9}" sibTransId="{B252DA91-BA7A-40EC-A9ED-59CE3A3F2AAC}"/>
    <dgm:cxn modelId="{38E374B1-3071-49EB-9338-9D47E86A0EFB}" type="presOf" srcId="{820F3935-6BB6-446E-A7D6-DEF5C1BB7FAC}" destId="{CF1B58AF-684E-43F8-8EF7-984F18FD6595}" srcOrd="0" destOrd="0" presId="urn:microsoft.com/office/officeart/2005/8/layout/process1"/>
    <dgm:cxn modelId="{9DD85618-B861-4B99-9C69-CCBF50D9B7E8}" type="presOf" srcId="{DE79E9D8-B541-48FF-8986-8495808155B2}" destId="{24AE578E-428E-4CF3-91F1-087D8C05F8EB}" srcOrd="0" destOrd="0" presId="urn:microsoft.com/office/officeart/2005/8/layout/process1"/>
    <dgm:cxn modelId="{52EB7CCA-1E7B-455A-AF3A-DBCFC928D373}" type="presOf" srcId="{B252DA91-BA7A-40EC-A9ED-59CE3A3F2AAC}" destId="{CCD66824-E944-461C-A31D-BC038B638A67}" srcOrd="0" destOrd="0" presId="urn:microsoft.com/office/officeart/2005/8/layout/process1"/>
    <dgm:cxn modelId="{D24BF2FE-8B6F-44B9-96A7-0DA29804E64C}" srcId="{5D665DCD-F03C-4C12-9CBD-96A77F82F47E}" destId="{64B0C14A-AFA0-4556-BFD1-9BBBAA6872CC}" srcOrd="3" destOrd="0" parTransId="{8BED9100-8132-4C62-9927-150D432A4DC1}" sibTransId="{BF023DEA-C2D8-4E3F-BD2B-A9A8EC63E140}"/>
    <dgm:cxn modelId="{916EB982-C273-4C76-BDDF-678C95E42909}" srcId="{5D665DCD-F03C-4C12-9CBD-96A77F82F47E}" destId="{26C979B0-5FEF-46D0-8F40-15D41590C026}" srcOrd="2" destOrd="0" parTransId="{00F72353-B4D9-4567-8664-2AB88F2D06BF}" sibTransId="{820F3935-6BB6-446E-A7D6-DEF5C1BB7FAC}"/>
    <dgm:cxn modelId="{4F5860A4-F9BD-4F85-8603-5D27BD0239CF}" type="presOf" srcId="{820F3935-6BB6-446E-A7D6-DEF5C1BB7FAC}" destId="{1E467A83-C00B-44EB-84B9-6BF7E65E0820}" srcOrd="1" destOrd="0" presId="urn:microsoft.com/office/officeart/2005/8/layout/process1"/>
    <dgm:cxn modelId="{193A7394-9E02-4B62-9A9A-BE5BC40D866C}" type="presOf" srcId="{26C979B0-5FEF-46D0-8F40-15D41590C026}" destId="{62480331-9CFA-4C04-9F23-9C1DC21D769E}" srcOrd="0" destOrd="0" presId="urn:microsoft.com/office/officeart/2005/8/layout/process1"/>
    <dgm:cxn modelId="{81051714-E95F-421B-814B-3AECEBC6CB27}" type="presOf" srcId="{B252DA91-BA7A-40EC-A9ED-59CE3A3F2AAC}" destId="{7D3874DB-0A48-4A4B-B9A7-B60440347E52}" srcOrd="1" destOrd="0" presId="urn:microsoft.com/office/officeart/2005/8/layout/process1"/>
    <dgm:cxn modelId="{69E3BCD9-6412-4E65-8D8F-0F27A26FCF8B}" type="presOf" srcId="{5D665DCD-F03C-4C12-9CBD-96A77F82F47E}" destId="{9A527EEA-1E6E-468E-92A4-7F45BBD4AE4C}" srcOrd="0" destOrd="0" presId="urn:microsoft.com/office/officeart/2005/8/layout/process1"/>
    <dgm:cxn modelId="{7AF63E70-FC02-4828-967E-7BCEE928703A}" type="presOf" srcId="{1A3950D8-3F4D-41F2-90D4-E95D132B2B88}" destId="{3E0A8322-31DF-4008-9ED6-2F2C520F6F3E}" srcOrd="0" destOrd="0" presId="urn:microsoft.com/office/officeart/2005/8/layout/process1"/>
    <dgm:cxn modelId="{7BDEA5D1-EE28-4E9D-AAEB-0B1297950E53}" type="presOf" srcId="{789A9CA1-0483-4B4B-AE2E-76C1B5D0DA3A}" destId="{4B270BCB-3F5A-4A68-9186-E261E34A41CB}" srcOrd="0" destOrd="0" presId="urn:microsoft.com/office/officeart/2005/8/layout/process1"/>
    <dgm:cxn modelId="{E1B81416-2632-4D55-9E72-1CCB669B6ED5}" type="presParOf" srcId="{9A527EEA-1E6E-468E-92A4-7F45BBD4AE4C}" destId="{3E0A8322-31DF-4008-9ED6-2F2C520F6F3E}" srcOrd="0" destOrd="0" presId="urn:microsoft.com/office/officeart/2005/8/layout/process1"/>
    <dgm:cxn modelId="{9BB02011-05B6-410E-8D55-065C021AC57C}" type="presParOf" srcId="{9A527EEA-1E6E-468E-92A4-7F45BBD4AE4C}" destId="{CCD66824-E944-461C-A31D-BC038B638A67}" srcOrd="1" destOrd="0" presId="urn:microsoft.com/office/officeart/2005/8/layout/process1"/>
    <dgm:cxn modelId="{FE4397A0-423B-42D9-A138-AE1196BD5ED2}" type="presParOf" srcId="{CCD66824-E944-461C-A31D-BC038B638A67}" destId="{7D3874DB-0A48-4A4B-B9A7-B60440347E52}" srcOrd="0" destOrd="0" presId="urn:microsoft.com/office/officeart/2005/8/layout/process1"/>
    <dgm:cxn modelId="{55D6FCAD-F2D5-409E-8664-77A8E00C0E51}" type="presParOf" srcId="{9A527EEA-1E6E-468E-92A4-7F45BBD4AE4C}" destId="{4B270BCB-3F5A-4A68-9186-E261E34A41CB}" srcOrd="2" destOrd="0" presId="urn:microsoft.com/office/officeart/2005/8/layout/process1"/>
    <dgm:cxn modelId="{39BE7CCC-1AF2-4A5F-BE04-0CEF1CCF6E19}" type="presParOf" srcId="{9A527EEA-1E6E-468E-92A4-7F45BBD4AE4C}" destId="{24AE578E-428E-4CF3-91F1-087D8C05F8EB}" srcOrd="3" destOrd="0" presId="urn:microsoft.com/office/officeart/2005/8/layout/process1"/>
    <dgm:cxn modelId="{3097E45D-EEA1-40D3-A18C-6F61DBD36A1E}" type="presParOf" srcId="{24AE578E-428E-4CF3-91F1-087D8C05F8EB}" destId="{C74D972C-96EF-4890-B661-0ECFCD8AF78C}" srcOrd="0" destOrd="0" presId="urn:microsoft.com/office/officeart/2005/8/layout/process1"/>
    <dgm:cxn modelId="{9114962A-D812-4368-952D-EC785FC1CDDE}" type="presParOf" srcId="{9A527EEA-1E6E-468E-92A4-7F45BBD4AE4C}" destId="{62480331-9CFA-4C04-9F23-9C1DC21D769E}" srcOrd="4" destOrd="0" presId="urn:microsoft.com/office/officeart/2005/8/layout/process1"/>
    <dgm:cxn modelId="{7F3E4AB2-83A9-491F-878E-A9EBB5F4CE2C}" type="presParOf" srcId="{9A527EEA-1E6E-468E-92A4-7F45BBD4AE4C}" destId="{CF1B58AF-684E-43F8-8EF7-984F18FD6595}" srcOrd="5" destOrd="0" presId="urn:microsoft.com/office/officeart/2005/8/layout/process1"/>
    <dgm:cxn modelId="{1E3EBD95-3F6A-4B77-AC08-409F28BC6835}" type="presParOf" srcId="{CF1B58AF-684E-43F8-8EF7-984F18FD6595}" destId="{1E467A83-C00B-44EB-84B9-6BF7E65E0820}" srcOrd="0" destOrd="0" presId="urn:microsoft.com/office/officeart/2005/8/layout/process1"/>
    <dgm:cxn modelId="{D99D189A-7900-4F61-A68B-D0945EDDA0B4}" type="presParOf" srcId="{9A527EEA-1E6E-468E-92A4-7F45BBD4AE4C}" destId="{DF6753BE-6030-43CA-911D-59EC7C8A9131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D665DCD-F03C-4C12-9CBD-96A77F82F47E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1A3950D8-3F4D-41F2-90D4-E95D132B2B88}">
      <dgm:prSet phldrT="[Texte]"/>
      <dgm:spPr/>
      <dgm:t>
        <a:bodyPr/>
        <a:lstStyle/>
        <a:p>
          <a:r>
            <a:rPr lang="fr-FR" dirty="0" err="1" smtClean="0"/>
            <a:t>Gather</a:t>
          </a:r>
          <a:r>
            <a:rPr lang="fr-FR" dirty="0" smtClean="0"/>
            <a:t> &amp; </a:t>
          </a:r>
          <a:r>
            <a:rPr lang="fr-FR" dirty="0" err="1" smtClean="0"/>
            <a:t>Create</a:t>
          </a:r>
          <a:endParaRPr lang="fr-FR" dirty="0"/>
        </a:p>
      </dgm:t>
    </dgm:pt>
    <dgm:pt modelId="{EB20CCEB-AD62-4137-BF3A-153DB0F7EFA9}" type="parTrans" cxnId="{69ADC176-4050-4CBE-985D-9309B5867A15}">
      <dgm:prSet/>
      <dgm:spPr/>
      <dgm:t>
        <a:bodyPr/>
        <a:lstStyle/>
        <a:p>
          <a:endParaRPr lang="fr-FR"/>
        </a:p>
      </dgm:t>
    </dgm:pt>
    <dgm:pt modelId="{B252DA91-BA7A-40EC-A9ED-59CE3A3F2AAC}" type="sibTrans" cxnId="{69ADC176-4050-4CBE-985D-9309B5867A15}">
      <dgm:prSet/>
      <dgm:spPr/>
      <dgm:t>
        <a:bodyPr/>
        <a:lstStyle/>
        <a:p>
          <a:endParaRPr lang="fr-FR"/>
        </a:p>
      </dgm:t>
    </dgm:pt>
    <dgm:pt modelId="{789A9CA1-0483-4B4B-AE2E-76C1B5D0DA3A}">
      <dgm:prSet phldrT="[Texte]"/>
      <dgm:spPr/>
      <dgm:t>
        <a:bodyPr/>
        <a:lstStyle/>
        <a:p>
          <a:r>
            <a:rPr lang="fr-FR" dirty="0" smtClean="0"/>
            <a:t>Narrow</a:t>
          </a:r>
        </a:p>
        <a:p>
          <a:r>
            <a:rPr lang="fr-FR" dirty="0" smtClean="0"/>
            <a:t>down</a:t>
          </a:r>
          <a:endParaRPr lang="fr-FR" dirty="0"/>
        </a:p>
      </dgm:t>
    </dgm:pt>
    <dgm:pt modelId="{25295947-F3C8-4E4A-92D1-C4A054F7034F}" type="parTrans" cxnId="{37EAE912-FC20-4C15-BF55-4E1EBF04BBF9}">
      <dgm:prSet/>
      <dgm:spPr/>
      <dgm:t>
        <a:bodyPr/>
        <a:lstStyle/>
        <a:p>
          <a:endParaRPr lang="fr-FR"/>
        </a:p>
      </dgm:t>
    </dgm:pt>
    <dgm:pt modelId="{DE79E9D8-B541-48FF-8986-8495808155B2}" type="sibTrans" cxnId="{37EAE912-FC20-4C15-BF55-4E1EBF04BBF9}">
      <dgm:prSet/>
      <dgm:spPr/>
      <dgm:t>
        <a:bodyPr/>
        <a:lstStyle/>
        <a:p>
          <a:endParaRPr lang="fr-FR"/>
        </a:p>
      </dgm:t>
    </dgm:pt>
    <dgm:pt modelId="{26C979B0-5FEF-46D0-8F40-15D41590C026}">
      <dgm:prSet phldrT="[Texte]"/>
      <dgm:spPr/>
      <dgm:t>
        <a:bodyPr/>
        <a:lstStyle/>
        <a:p>
          <a:r>
            <a:rPr lang="fr-FR" dirty="0" err="1" smtClean="0"/>
            <a:t>Choose</a:t>
          </a:r>
          <a:endParaRPr lang="fr-FR" dirty="0"/>
        </a:p>
      </dgm:t>
    </dgm:pt>
    <dgm:pt modelId="{00F72353-B4D9-4567-8664-2AB88F2D06BF}" type="parTrans" cxnId="{916EB982-C273-4C76-BDDF-678C95E42909}">
      <dgm:prSet/>
      <dgm:spPr/>
      <dgm:t>
        <a:bodyPr/>
        <a:lstStyle/>
        <a:p>
          <a:endParaRPr lang="fr-FR"/>
        </a:p>
      </dgm:t>
    </dgm:pt>
    <dgm:pt modelId="{820F3935-6BB6-446E-A7D6-DEF5C1BB7FAC}" type="sibTrans" cxnId="{916EB982-C273-4C76-BDDF-678C95E42909}">
      <dgm:prSet/>
      <dgm:spPr/>
      <dgm:t>
        <a:bodyPr/>
        <a:lstStyle/>
        <a:p>
          <a:endParaRPr lang="fr-FR"/>
        </a:p>
      </dgm:t>
    </dgm:pt>
    <dgm:pt modelId="{64B0C14A-AFA0-4556-BFD1-9BBBAA6872CC}">
      <dgm:prSet/>
      <dgm:spPr/>
      <dgm:t>
        <a:bodyPr/>
        <a:lstStyle/>
        <a:p>
          <a:r>
            <a:rPr lang="fr-FR" dirty="0" smtClean="0"/>
            <a:t>Let go &amp; move on</a:t>
          </a:r>
          <a:endParaRPr lang="fr-FR" dirty="0"/>
        </a:p>
      </dgm:t>
    </dgm:pt>
    <dgm:pt modelId="{8BED9100-8132-4C62-9927-150D432A4DC1}" type="parTrans" cxnId="{D24BF2FE-8B6F-44B9-96A7-0DA29804E64C}">
      <dgm:prSet/>
      <dgm:spPr/>
      <dgm:t>
        <a:bodyPr/>
        <a:lstStyle/>
        <a:p>
          <a:endParaRPr lang="fr-FR"/>
        </a:p>
      </dgm:t>
    </dgm:pt>
    <dgm:pt modelId="{BF023DEA-C2D8-4E3F-BD2B-A9A8EC63E140}" type="sibTrans" cxnId="{D24BF2FE-8B6F-44B9-96A7-0DA29804E64C}">
      <dgm:prSet/>
      <dgm:spPr/>
      <dgm:t>
        <a:bodyPr/>
        <a:lstStyle/>
        <a:p>
          <a:endParaRPr lang="fr-FR"/>
        </a:p>
      </dgm:t>
    </dgm:pt>
    <dgm:pt modelId="{9A527EEA-1E6E-468E-92A4-7F45BBD4AE4C}" type="pres">
      <dgm:prSet presAssocID="{5D665DCD-F03C-4C12-9CBD-96A77F82F47E}" presName="Name0" presStyleCnt="0">
        <dgm:presLayoutVars>
          <dgm:dir/>
          <dgm:resizeHandles val="exact"/>
        </dgm:presLayoutVars>
      </dgm:prSet>
      <dgm:spPr/>
    </dgm:pt>
    <dgm:pt modelId="{3E0A8322-31DF-4008-9ED6-2F2C520F6F3E}" type="pres">
      <dgm:prSet presAssocID="{1A3950D8-3F4D-41F2-90D4-E95D132B2B88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CD66824-E944-461C-A31D-BC038B638A67}" type="pres">
      <dgm:prSet presAssocID="{B252DA91-BA7A-40EC-A9ED-59CE3A3F2AAC}" presName="sibTrans" presStyleLbl="sibTrans2D1" presStyleIdx="0" presStyleCnt="3"/>
      <dgm:spPr/>
      <dgm:t>
        <a:bodyPr/>
        <a:lstStyle/>
        <a:p>
          <a:endParaRPr lang="fr-FR"/>
        </a:p>
      </dgm:t>
    </dgm:pt>
    <dgm:pt modelId="{7D3874DB-0A48-4A4B-B9A7-B60440347E52}" type="pres">
      <dgm:prSet presAssocID="{B252DA91-BA7A-40EC-A9ED-59CE3A3F2AAC}" presName="connectorText" presStyleLbl="sibTrans2D1" presStyleIdx="0" presStyleCnt="3"/>
      <dgm:spPr/>
      <dgm:t>
        <a:bodyPr/>
        <a:lstStyle/>
        <a:p>
          <a:endParaRPr lang="fr-FR"/>
        </a:p>
      </dgm:t>
    </dgm:pt>
    <dgm:pt modelId="{4B270BCB-3F5A-4A68-9186-E261E34A41CB}" type="pres">
      <dgm:prSet presAssocID="{789A9CA1-0483-4B4B-AE2E-76C1B5D0DA3A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4AE578E-428E-4CF3-91F1-087D8C05F8EB}" type="pres">
      <dgm:prSet presAssocID="{DE79E9D8-B541-48FF-8986-8495808155B2}" presName="sibTrans" presStyleLbl="sibTrans2D1" presStyleIdx="1" presStyleCnt="3"/>
      <dgm:spPr/>
      <dgm:t>
        <a:bodyPr/>
        <a:lstStyle/>
        <a:p>
          <a:endParaRPr lang="fr-FR"/>
        </a:p>
      </dgm:t>
    </dgm:pt>
    <dgm:pt modelId="{C74D972C-96EF-4890-B661-0ECFCD8AF78C}" type="pres">
      <dgm:prSet presAssocID="{DE79E9D8-B541-48FF-8986-8495808155B2}" presName="connectorText" presStyleLbl="sibTrans2D1" presStyleIdx="1" presStyleCnt="3"/>
      <dgm:spPr/>
      <dgm:t>
        <a:bodyPr/>
        <a:lstStyle/>
        <a:p>
          <a:endParaRPr lang="fr-FR"/>
        </a:p>
      </dgm:t>
    </dgm:pt>
    <dgm:pt modelId="{62480331-9CFA-4C04-9F23-9C1DC21D769E}" type="pres">
      <dgm:prSet presAssocID="{26C979B0-5FEF-46D0-8F40-15D41590C026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F1B58AF-684E-43F8-8EF7-984F18FD6595}" type="pres">
      <dgm:prSet presAssocID="{820F3935-6BB6-446E-A7D6-DEF5C1BB7FAC}" presName="sibTrans" presStyleLbl="sibTrans2D1" presStyleIdx="2" presStyleCnt="3"/>
      <dgm:spPr/>
      <dgm:t>
        <a:bodyPr/>
        <a:lstStyle/>
        <a:p>
          <a:endParaRPr lang="fr-FR"/>
        </a:p>
      </dgm:t>
    </dgm:pt>
    <dgm:pt modelId="{1E467A83-C00B-44EB-84B9-6BF7E65E0820}" type="pres">
      <dgm:prSet presAssocID="{820F3935-6BB6-446E-A7D6-DEF5C1BB7FAC}" presName="connectorText" presStyleLbl="sibTrans2D1" presStyleIdx="2" presStyleCnt="3"/>
      <dgm:spPr/>
      <dgm:t>
        <a:bodyPr/>
        <a:lstStyle/>
        <a:p>
          <a:endParaRPr lang="fr-FR"/>
        </a:p>
      </dgm:t>
    </dgm:pt>
    <dgm:pt modelId="{DF6753BE-6030-43CA-911D-59EC7C8A9131}" type="pres">
      <dgm:prSet presAssocID="{64B0C14A-AFA0-4556-BFD1-9BBBAA6872CC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519592AD-435C-4A1D-847A-A65255F00C7D}" type="presOf" srcId="{26C979B0-5FEF-46D0-8F40-15D41590C026}" destId="{62480331-9CFA-4C04-9F23-9C1DC21D769E}" srcOrd="0" destOrd="0" presId="urn:microsoft.com/office/officeart/2005/8/layout/process1"/>
    <dgm:cxn modelId="{37EAE912-FC20-4C15-BF55-4E1EBF04BBF9}" srcId="{5D665DCD-F03C-4C12-9CBD-96A77F82F47E}" destId="{789A9CA1-0483-4B4B-AE2E-76C1B5D0DA3A}" srcOrd="1" destOrd="0" parTransId="{25295947-F3C8-4E4A-92D1-C4A054F7034F}" sibTransId="{DE79E9D8-B541-48FF-8986-8495808155B2}"/>
    <dgm:cxn modelId="{8264659F-2E20-412F-B897-3DFFEDAA4027}" type="presOf" srcId="{1A3950D8-3F4D-41F2-90D4-E95D132B2B88}" destId="{3E0A8322-31DF-4008-9ED6-2F2C520F6F3E}" srcOrd="0" destOrd="0" presId="urn:microsoft.com/office/officeart/2005/8/layout/process1"/>
    <dgm:cxn modelId="{E745C9B3-30B9-4043-8BF1-57F51875752C}" type="presOf" srcId="{B252DA91-BA7A-40EC-A9ED-59CE3A3F2AAC}" destId="{7D3874DB-0A48-4A4B-B9A7-B60440347E52}" srcOrd="1" destOrd="0" presId="urn:microsoft.com/office/officeart/2005/8/layout/process1"/>
    <dgm:cxn modelId="{69ADC176-4050-4CBE-985D-9309B5867A15}" srcId="{5D665DCD-F03C-4C12-9CBD-96A77F82F47E}" destId="{1A3950D8-3F4D-41F2-90D4-E95D132B2B88}" srcOrd="0" destOrd="0" parTransId="{EB20CCEB-AD62-4137-BF3A-153DB0F7EFA9}" sibTransId="{B252DA91-BA7A-40EC-A9ED-59CE3A3F2AAC}"/>
    <dgm:cxn modelId="{A27F84A8-48E5-42D4-BCF0-102A7D2F2D7D}" type="presOf" srcId="{64B0C14A-AFA0-4556-BFD1-9BBBAA6872CC}" destId="{DF6753BE-6030-43CA-911D-59EC7C8A9131}" srcOrd="0" destOrd="0" presId="urn:microsoft.com/office/officeart/2005/8/layout/process1"/>
    <dgm:cxn modelId="{D24BF2FE-8B6F-44B9-96A7-0DA29804E64C}" srcId="{5D665DCD-F03C-4C12-9CBD-96A77F82F47E}" destId="{64B0C14A-AFA0-4556-BFD1-9BBBAA6872CC}" srcOrd="3" destOrd="0" parTransId="{8BED9100-8132-4C62-9927-150D432A4DC1}" sibTransId="{BF023DEA-C2D8-4E3F-BD2B-A9A8EC63E140}"/>
    <dgm:cxn modelId="{916EB982-C273-4C76-BDDF-678C95E42909}" srcId="{5D665DCD-F03C-4C12-9CBD-96A77F82F47E}" destId="{26C979B0-5FEF-46D0-8F40-15D41590C026}" srcOrd="2" destOrd="0" parTransId="{00F72353-B4D9-4567-8664-2AB88F2D06BF}" sibTransId="{820F3935-6BB6-446E-A7D6-DEF5C1BB7FAC}"/>
    <dgm:cxn modelId="{44F9611D-4EAC-4BE2-A56E-B9F9AE87199A}" type="presOf" srcId="{DE79E9D8-B541-48FF-8986-8495808155B2}" destId="{C74D972C-96EF-4890-B661-0ECFCD8AF78C}" srcOrd="1" destOrd="0" presId="urn:microsoft.com/office/officeart/2005/8/layout/process1"/>
    <dgm:cxn modelId="{BDF73567-45DA-4613-8173-108630E0855F}" type="presOf" srcId="{B252DA91-BA7A-40EC-A9ED-59CE3A3F2AAC}" destId="{CCD66824-E944-461C-A31D-BC038B638A67}" srcOrd="0" destOrd="0" presId="urn:microsoft.com/office/officeart/2005/8/layout/process1"/>
    <dgm:cxn modelId="{50B47EA3-82BF-447E-B3DE-73E52FB09413}" type="presOf" srcId="{5D665DCD-F03C-4C12-9CBD-96A77F82F47E}" destId="{9A527EEA-1E6E-468E-92A4-7F45BBD4AE4C}" srcOrd="0" destOrd="0" presId="urn:microsoft.com/office/officeart/2005/8/layout/process1"/>
    <dgm:cxn modelId="{F31C372B-55F5-404F-9813-07460CE5821D}" type="presOf" srcId="{DE79E9D8-B541-48FF-8986-8495808155B2}" destId="{24AE578E-428E-4CF3-91F1-087D8C05F8EB}" srcOrd="0" destOrd="0" presId="urn:microsoft.com/office/officeart/2005/8/layout/process1"/>
    <dgm:cxn modelId="{A7B6F817-E3B0-4454-A2ED-26815F999A62}" type="presOf" srcId="{820F3935-6BB6-446E-A7D6-DEF5C1BB7FAC}" destId="{CF1B58AF-684E-43F8-8EF7-984F18FD6595}" srcOrd="0" destOrd="0" presId="urn:microsoft.com/office/officeart/2005/8/layout/process1"/>
    <dgm:cxn modelId="{F85C48FA-879A-4BE1-AED8-732766DC7362}" type="presOf" srcId="{820F3935-6BB6-446E-A7D6-DEF5C1BB7FAC}" destId="{1E467A83-C00B-44EB-84B9-6BF7E65E0820}" srcOrd="1" destOrd="0" presId="urn:microsoft.com/office/officeart/2005/8/layout/process1"/>
    <dgm:cxn modelId="{10B548BE-45A6-46B4-B017-4B22368E77D8}" type="presOf" srcId="{789A9CA1-0483-4B4B-AE2E-76C1B5D0DA3A}" destId="{4B270BCB-3F5A-4A68-9186-E261E34A41CB}" srcOrd="0" destOrd="0" presId="urn:microsoft.com/office/officeart/2005/8/layout/process1"/>
    <dgm:cxn modelId="{C81725BC-8245-4764-AFAE-4A0A18434D38}" type="presParOf" srcId="{9A527EEA-1E6E-468E-92A4-7F45BBD4AE4C}" destId="{3E0A8322-31DF-4008-9ED6-2F2C520F6F3E}" srcOrd="0" destOrd="0" presId="urn:microsoft.com/office/officeart/2005/8/layout/process1"/>
    <dgm:cxn modelId="{DC22ED6C-8E7A-415F-AFDE-855D4A773721}" type="presParOf" srcId="{9A527EEA-1E6E-468E-92A4-7F45BBD4AE4C}" destId="{CCD66824-E944-461C-A31D-BC038B638A67}" srcOrd="1" destOrd="0" presId="urn:microsoft.com/office/officeart/2005/8/layout/process1"/>
    <dgm:cxn modelId="{9810DB1C-52B7-4E3B-BFA9-64427CDE511C}" type="presParOf" srcId="{CCD66824-E944-461C-A31D-BC038B638A67}" destId="{7D3874DB-0A48-4A4B-B9A7-B60440347E52}" srcOrd="0" destOrd="0" presId="urn:microsoft.com/office/officeart/2005/8/layout/process1"/>
    <dgm:cxn modelId="{929074C7-28F6-4972-A9AC-4F50D195F7EE}" type="presParOf" srcId="{9A527EEA-1E6E-468E-92A4-7F45BBD4AE4C}" destId="{4B270BCB-3F5A-4A68-9186-E261E34A41CB}" srcOrd="2" destOrd="0" presId="urn:microsoft.com/office/officeart/2005/8/layout/process1"/>
    <dgm:cxn modelId="{7FD2564F-AFAD-4D3B-98EB-A43C11E02F24}" type="presParOf" srcId="{9A527EEA-1E6E-468E-92A4-7F45BBD4AE4C}" destId="{24AE578E-428E-4CF3-91F1-087D8C05F8EB}" srcOrd="3" destOrd="0" presId="urn:microsoft.com/office/officeart/2005/8/layout/process1"/>
    <dgm:cxn modelId="{D0D834AC-7753-4866-94B9-C97F04BEAF7D}" type="presParOf" srcId="{24AE578E-428E-4CF3-91F1-087D8C05F8EB}" destId="{C74D972C-96EF-4890-B661-0ECFCD8AF78C}" srcOrd="0" destOrd="0" presId="urn:microsoft.com/office/officeart/2005/8/layout/process1"/>
    <dgm:cxn modelId="{49B2E713-940F-4420-96AB-416FE4F51903}" type="presParOf" srcId="{9A527EEA-1E6E-468E-92A4-7F45BBD4AE4C}" destId="{62480331-9CFA-4C04-9F23-9C1DC21D769E}" srcOrd="4" destOrd="0" presId="urn:microsoft.com/office/officeart/2005/8/layout/process1"/>
    <dgm:cxn modelId="{4DB33FA5-5013-404E-8844-78DFF7F0EE03}" type="presParOf" srcId="{9A527EEA-1E6E-468E-92A4-7F45BBD4AE4C}" destId="{CF1B58AF-684E-43F8-8EF7-984F18FD6595}" srcOrd="5" destOrd="0" presId="urn:microsoft.com/office/officeart/2005/8/layout/process1"/>
    <dgm:cxn modelId="{5F949322-1475-4F4C-941D-86B87F3769AA}" type="presParOf" srcId="{CF1B58AF-684E-43F8-8EF7-984F18FD6595}" destId="{1E467A83-C00B-44EB-84B9-6BF7E65E0820}" srcOrd="0" destOrd="0" presId="urn:microsoft.com/office/officeart/2005/8/layout/process1"/>
    <dgm:cxn modelId="{606FBFE7-E92A-48D2-AADB-0BA98B589766}" type="presParOf" srcId="{9A527EEA-1E6E-468E-92A4-7F45BBD4AE4C}" destId="{DF6753BE-6030-43CA-911D-59EC7C8A9131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D665DCD-F03C-4C12-9CBD-96A77F82F47E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1A3950D8-3F4D-41F2-90D4-E95D132B2B88}">
      <dgm:prSet phldrT="[Texte]"/>
      <dgm:spPr/>
      <dgm:t>
        <a:bodyPr/>
        <a:lstStyle/>
        <a:p>
          <a:r>
            <a:rPr lang="fr-FR" dirty="0" err="1" smtClean="0"/>
            <a:t>Gather</a:t>
          </a:r>
          <a:r>
            <a:rPr lang="fr-FR" dirty="0" smtClean="0"/>
            <a:t> &amp; </a:t>
          </a:r>
          <a:r>
            <a:rPr lang="fr-FR" dirty="0" err="1" smtClean="0"/>
            <a:t>Create</a:t>
          </a:r>
          <a:endParaRPr lang="fr-FR" dirty="0"/>
        </a:p>
      </dgm:t>
    </dgm:pt>
    <dgm:pt modelId="{EB20CCEB-AD62-4137-BF3A-153DB0F7EFA9}" type="parTrans" cxnId="{69ADC176-4050-4CBE-985D-9309B5867A15}">
      <dgm:prSet/>
      <dgm:spPr/>
      <dgm:t>
        <a:bodyPr/>
        <a:lstStyle/>
        <a:p>
          <a:endParaRPr lang="fr-FR"/>
        </a:p>
      </dgm:t>
    </dgm:pt>
    <dgm:pt modelId="{B252DA91-BA7A-40EC-A9ED-59CE3A3F2AAC}" type="sibTrans" cxnId="{69ADC176-4050-4CBE-985D-9309B5867A15}">
      <dgm:prSet/>
      <dgm:spPr/>
      <dgm:t>
        <a:bodyPr/>
        <a:lstStyle/>
        <a:p>
          <a:endParaRPr lang="fr-FR"/>
        </a:p>
      </dgm:t>
    </dgm:pt>
    <dgm:pt modelId="{789A9CA1-0483-4B4B-AE2E-76C1B5D0DA3A}">
      <dgm:prSet phldrT="[Texte]"/>
      <dgm:spPr>
        <a:solidFill>
          <a:schemeClr val="tx2"/>
        </a:solidFill>
        <a:ln>
          <a:solidFill>
            <a:schemeClr val="tx2">
              <a:lumMod val="50000"/>
            </a:schemeClr>
          </a:solidFill>
        </a:ln>
      </dgm:spPr>
      <dgm:t>
        <a:bodyPr/>
        <a:lstStyle/>
        <a:p>
          <a:r>
            <a:rPr lang="fr-FR" dirty="0" smtClean="0"/>
            <a:t>Narrow</a:t>
          </a:r>
        </a:p>
        <a:p>
          <a:r>
            <a:rPr lang="fr-FR" dirty="0" smtClean="0"/>
            <a:t>down</a:t>
          </a:r>
          <a:endParaRPr lang="fr-FR" dirty="0"/>
        </a:p>
      </dgm:t>
    </dgm:pt>
    <dgm:pt modelId="{25295947-F3C8-4E4A-92D1-C4A054F7034F}" type="parTrans" cxnId="{37EAE912-FC20-4C15-BF55-4E1EBF04BBF9}">
      <dgm:prSet/>
      <dgm:spPr/>
      <dgm:t>
        <a:bodyPr/>
        <a:lstStyle/>
        <a:p>
          <a:endParaRPr lang="fr-FR"/>
        </a:p>
      </dgm:t>
    </dgm:pt>
    <dgm:pt modelId="{DE79E9D8-B541-48FF-8986-8495808155B2}" type="sibTrans" cxnId="{37EAE912-FC20-4C15-BF55-4E1EBF04BBF9}">
      <dgm:prSet/>
      <dgm:spPr/>
      <dgm:t>
        <a:bodyPr/>
        <a:lstStyle/>
        <a:p>
          <a:endParaRPr lang="fr-FR"/>
        </a:p>
      </dgm:t>
    </dgm:pt>
    <dgm:pt modelId="{26C979B0-5FEF-46D0-8F40-15D41590C026}">
      <dgm:prSet phldrT="[Texte]"/>
      <dgm:spPr/>
      <dgm:t>
        <a:bodyPr/>
        <a:lstStyle/>
        <a:p>
          <a:r>
            <a:rPr lang="fr-FR" dirty="0" err="1" smtClean="0"/>
            <a:t>Choose</a:t>
          </a:r>
          <a:endParaRPr lang="fr-FR" dirty="0"/>
        </a:p>
      </dgm:t>
    </dgm:pt>
    <dgm:pt modelId="{00F72353-B4D9-4567-8664-2AB88F2D06BF}" type="parTrans" cxnId="{916EB982-C273-4C76-BDDF-678C95E42909}">
      <dgm:prSet/>
      <dgm:spPr/>
      <dgm:t>
        <a:bodyPr/>
        <a:lstStyle/>
        <a:p>
          <a:endParaRPr lang="fr-FR"/>
        </a:p>
      </dgm:t>
    </dgm:pt>
    <dgm:pt modelId="{820F3935-6BB6-446E-A7D6-DEF5C1BB7FAC}" type="sibTrans" cxnId="{916EB982-C273-4C76-BDDF-678C95E42909}">
      <dgm:prSet/>
      <dgm:spPr/>
      <dgm:t>
        <a:bodyPr/>
        <a:lstStyle/>
        <a:p>
          <a:endParaRPr lang="fr-FR"/>
        </a:p>
      </dgm:t>
    </dgm:pt>
    <dgm:pt modelId="{64B0C14A-AFA0-4556-BFD1-9BBBAA6872CC}">
      <dgm:prSet/>
      <dgm:spPr/>
      <dgm:t>
        <a:bodyPr/>
        <a:lstStyle/>
        <a:p>
          <a:r>
            <a:rPr lang="fr-FR" dirty="0" smtClean="0"/>
            <a:t>Let go </a:t>
          </a:r>
        </a:p>
        <a:p>
          <a:r>
            <a:rPr lang="fr-FR" dirty="0" smtClean="0"/>
            <a:t>&amp; </a:t>
          </a:r>
        </a:p>
        <a:p>
          <a:r>
            <a:rPr lang="fr-FR" dirty="0" smtClean="0"/>
            <a:t>move on</a:t>
          </a:r>
          <a:endParaRPr lang="fr-FR" dirty="0"/>
        </a:p>
      </dgm:t>
    </dgm:pt>
    <dgm:pt modelId="{8BED9100-8132-4C62-9927-150D432A4DC1}" type="parTrans" cxnId="{D24BF2FE-8B6F-44B9-96A7-0DA29804E64C}">
      <dgm:prSet/>
      <dgm:spPr/>
      <dgm:t>
        <a:bodyPr/>
        <a:lstStyle/>
        <a:p>
          <a:endParaRPr lang="fr-FR"/>
        </a:p>
      </dgm:t>
    </dgm:pt>
    <dgm:pt modelId="{BF023DEA-C2D8-4E3F-BD2B-A9A8EC63E140}" type="sibTrans" cxnId="{D24BF2FE-8B6F-44B9-96A7-0DA29804E64C}">
      <dgm:prSet/>
      <dgm:spPr/>
      <dgm:t>
        <a:bodyPr/>
        <a:lstStyle/>
        <a:p>
          <a:endParaRPr lang="fr-FR"/>
        </a:p>
      </dgm:t>
    </dgm:pt>
    <dgm:pt modelId="{9A527EEA-1E6E-468E-92A4-7F45BBD4AE4C}" type="pres">
      <dgm:prSet presAssocID="{5D665DCD-F03C-4C12-9CBD-96A77F82F47E}" presName="Name0" presStyleCnt="0">
        <dgm:presLayoutVars>
          <dgm:dir/>
          <dgm:resizeHandles val="exact"/>
        </dgm:presLayoutVars>
      </dgm:prSet>
      <dgm:spPr/>
    </dgm:pt>
    <dgm:pt modelId="{3E0A8322-31DF-4008-9ED6-2F2C520F6F3E}" type="pres">
      <dgm:prSet presAssocID="{1A3950D8-3F4D-41F2-90D4-E95D132B2B88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CD66824-E944-461C-A31D-BC038B638A67}" type="pres">
      <dgm:prSet presAssocID="{B252DA91-BA7A-40EC-A9ED-59CE3A3F2AAC}" presName="sibTrans" presStyleLbl="sibTrans2D1" presStyleIdx="0" presStyleCnt="3"/>
      <dgm:spPr/>
      <dgm:t>
        <a:bodyPr/>
        <a:lstStyle/>
        <a:p>
          <a:endParaRPr lang="fr-FR"/>
        </a:p>
      </dgm:t>
    </dgm:pt>
    <dgm:pt modelId="{7D3874DB-0A48-4A4B-B9A7-B60440347E52}" type="pres">
      <dgm:prSet presAssocID="{B252DA91-BA7A-40EC-A9ED-59CE3A3F2AAC}" presName="connectorText" presStyleLbl="sibTrans2D1" presStyleIdx="0" presStyleCnt="3"/>
      <dgm:spPr/>
      <dgm:t>
        <a:bodyPr/>
        <a:lstStyle/>
        <a:p>
          <a:endParaRPr lang="fr-FR"/>
        </a:p>
      </dgm:t>
    </dgm:pt>
    <dgm:pt modelId="{4B270BCB-3F5A-4A68-9186-E261E34A41CB}" type="pres">
      <dgm:prSet presAssocID="{789A9CA1-0483-4B4B-AE2E-76C1B5D0DA3A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4AE578E-428E-4CF3-91F1-087D8C05F8EB}" type="pres">
      <dgm:prSet presAssocID="{DE79E9D8-B541-48FF-8986-8495808155B2}" presName="sibTrans" presStyleLbl="sibTrans2D1" presStyleIdx="1" presStyleCnt="3"/>
      <dgm:spPr/>
      <dgm:t>
        <a:bodyPr/>
        <a:lstStyle/>
        <a:p>
          <a:endParaRPr lang="fr-FR"/>
        </a:p>
      </dgm:t>
    </dgm:pt>
    <dgm:pt modelId="{C74D972C-96EF-4890-B661-0ECFCD8AF78C}" type="pres">
      <dgm:prSet presAssocID="{DE79E9D8-B541-48FF-8986-8495808155B2}" presName="connectorText" presStyleLbl="sibTrans2D1" presStyleIdx="1" presStyleCnt="3"/>
      <dgm:spPr/>
      <dgm:t>
        <a:bodyPr/>
        <a:lstStyle/>
        <a:p>
          <a:endParaRPr lang="fr-FR"/>
        </a:p>
      </dgm:t>
    </dgm:pt>
    <dgm:pt modelId="{62480331-9CFA-4C04-9F23-9C1DC21D769E}" type="pres">
      <dgm:prSet presAssocID="{26C979B0-5FEF-46D0-8F40-15D41590C026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F1B58AF-684E-43F8-8EF7-984F18FD6595}" type="pres">
      <dgm:prSet presAssocID="{820F3935-6BB6-446E-A7D6-DEF5C1BB7FAC}" presName="sibTrans" presStyleLbl="sibTrans2D1" presStyleIdx="2" presStyleCnt="3"/>
      <dgm:spPr/>
      <dgm:t>
        <a:bodyPr/>
        <a:lstStyle/>
        <a:p>
          <a:endParaRPr lang="fr-FR"/>
        </a:p>
      </dgm:t>
    </dgm:pt>
    <dgm:pt modelId="{1E467A83-C00B-44EB-84B9-6BF7E65E0820}" type="pres">
      <dgm:prSet presAssocID="{820F3935-6BB6-446E-A7D6-DEF5C1BB7FAC}" presName="connectorText" presStyleLbl="sibTrans2D1" presStyleIdx="2" presStyleCnt="3"/>
      <dgm:spPr/>
      <dgm:t>
        <a:bodyPr/>
        <a:lstStyle/>
        <a:p>
          <a:endParaRPr lang="fr-FR"/>
        </a:p>
      </dgm:t>
    </dgm:pt>
    <dgm:pt modelId="{DF6753BE-6030-43CA-911D-59EC7C8A9131}" type="pres">
      <dgm:prSet presAssocID="{64B0C14A-AFA0-4556-BFD1-9BBBAA6872CC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797055DD-AADB-4265-BBEA-B66380416301}" type="presOf" srcId="{64B0C14A-AFA0-4556-BFD1-9BBBAA6872CC}" destId="{DF6753BE-6030-43CA-911D-59EC7C8A9131}" srcOrd="0" destOrd="0" presId="urn:microsoft.com/office/officeart/2005/8/layout/process1"/>
    <dgm:cxn modelId="{37EAE912-FC20-4C15-BF55-4E1EBF04BBF9}" srcId="{5D665DCD-F03C-4C12-9CBD-96A77F82F47E}" destId="{789A9CA1-0483-4B4B-AE2E-76C1B5D0DA3A}" srcOrd="1" destOrd="0" parTransId="{25295947-F3C8-4E4A-92D1-C4A054F7034F}" sibTransId="{DE79E9D8-B541-48FF-8986-8495808155B2}"/>
    <dgm:cxn modelId="{70E2621D-10FF-4EAE-85AA-C971D0604E8C}" type="presOf" srcId="{820F3935-6BB6-446E-A7D6-DEF5C1BB7FAC}" destId="{CF1B58AF-684E-43F8-8EF7-984F18FD6595}" srcOrd="0" destOrd="0" presId="urn:microsoft.com/office/officeart/2005/8/layout/process1"/>
    <dgm:cxn modelId="{69ADC176-4050-4CBE-985D-9309B5867A15}" srcId="{5D665DCD-F03C-4C12-9CBD-96A77F82F47E}" destId="{1A3950D8-3F4D-41F2-90D4-E95D132B2B88}" srcOrd="0" destOrd="0" parTransId="{EB20CCEB-AD62-4137-BF3A-153DB0F7EFA9}" sibTransId="{B252DA91-BA7A-40EC-A9ED-59CE3A3F2AAC}"/>
    <dgm:cxn modelId="{8DBB23FC-8955-4B24-8D5C-E6F7609781D5}" type="presOf" srcId="{B252DA91-BA7A-40EC-A9ED-59CE3A3F2AAC}" destId="{7D3874DB-0A48-4A4B-B9A7-B60440347E52}" srcOrd="1" destOrd="0" presId="urn:microsoft.com/office/officeart/2005/8/layout/process1"/>
    <dgm:cxn modelId="{801C1547-7150-4FAA-B724-400FFC855E25}" type="presOf" srcId="{DE79E9D8-B541-48FF-8986-8495808155B2}" destId="{C74D972C-96EF-4890-B661-0ECFCD8AF78C}" srcOrd="1" destOrd="0" presId="urn:microsoft.com/office/officeart/2005/8/layout/process1"/>
    <dgm:cxn modelId="{C6770846-B5A7-4153-AF92-AA8E3F30084F}" type="presOf" srcId="{26C979B0-5FEF-46D0-8F40-15D41590C026}" destId="{62480331-9CFA-4C04-9F23-9C1DC21D769E}" srcOrd="0" destOrd="0" presId="urn:microsoft.com/office/officeart/2005/8/layout/process1"/>
    <dgm:cxn modelId="{84DFA98A-8A35-469A-B0AA-0EF20E3BCEDC}" type="presOf" srcId="{789A9CA1-0483-4B4B-AE2E-76C1B5D0DA3A}" destId="{4B270BCB-3F5A-4A68-9186-E261E34A41CB}" srcOrd="0" destOrd="0" presId="urn:microsoft.com/office/officeart/2005/8/layout/process1"/>
    <dgm:cxn modelId="{D24BF2FE-8B6F-44B9-96A7-0DA29804E64C}" srcId="{5D665DCD-F03C-4C12-9CBD-96A77F82F47E}" destId="{64B0C14A-AFA0-4556-BFD1-9BBBAA6872CC}" srcOrd="3" destOrd="0" parTransId="{8BED9100-8132-4C62-9927-150D432A4DC1}" sibTransId="{BF023DEA-C2D8-4E3F-BD2B-A9A8EC63E140}"/>
    <dgm:cxn modelId="{30A8C4B0-B5BE-44B7-B329-3F97E820D160}" type="presOf" srcId="{1A3950D8-3F4D-41F2-90D4-E95D132B2B88}" destId="{3E0A8322-31DF-4008-9ED6-2F2C520F6F3E}" srcOrd="0" destOrd="0" presId="urn:microsoft.com/office/officeart/2005/8/layout/process1"/>
    <dgm:cxn modelId="{916EB982-C273-4C76-BDDF-678C95E42909}" srcId="{5D665DCD-F03C-4C12-9CBD-96A77F82F47E}" destId="{26C979B0-5FEF-46D0-8F40-15D41590C026}" srcOrd="2" destOrd="0" parTransId="{00F72353-B4D9-4567-8664-2AB88F2D06BF}" sibTransId="{820F3935-6BB6-446E-A7D6-DEF5C1BB7FAC}"/>
    <dgm:cxn modelId="{C8631448-3D52-4FA6-883E-40DA6A0948F5}" type="presOf" srcId="{DE79E9D8-B541-48FF-8986-8495808155B2}" destId="{24AE578E-428E-4CF3-91F1-087D8C05F8EB}" srcOrd="0" destOrd="0" presId="urn:microsoft.com/office/officeart/2005/8/layout/process1"/>
    <dgm:cxn modelId="{0C1872B0-CDC1-4269-89D6-378B66CEF9C5}" type="presOf" srcId="{B252DA91-BA7A-40EC-A9ED-59CE3A3F2AAC}" destId="{CCD66824-E944-461C-A31D-BC038B638A67}" srcOrd="0" destOrd="0" presId="urn:microsoft.com/office/officeart/2005/8/layout/process1"/>
    <dgm:cxn modelId="{E2B9E30A-EA4D-4D9B-A847-A9438B87C268}" type="presOf" srcId="{820F3935-6BB6-446E-A7D6-DEF5C1BB7FAC}" destId="{1E467A83-C00B-44EB-84B9-6BF7E65E0820}" srcOrd="1" destOrd="0" presId="urn:microsoft.com/office/officeart/2005/8/layout/process1"/>
    <dgm:cxn modelId="{A23FD354-ACD0-4384-A4B8-692E42A59DE7}" type="presOf" srcId="{5D665DCD-F03C-4C12-9CBD-96A77F82F47E}" destId="{9A527EEA-1E6E-468E-92A4-7F45BBD4AE4C}" srcOrd="0" destOrd="0" presId="urn:microsoft.com/office/officeart/2005/8/layout/process1"/>
    <dgm:cxn modelId="{FFEF16D4-A724-4372-8558-8F39D457A2E4}" type="presParOf" srcId="{9A527EEA-1E6E-468E-92A4-7F45BBD4AE4C}" destId="{3E0A8322-31DF-4008-9ED6-2F2C520F6F3E}" srcOrd="0" destOrd="0" presId="urn:microsoft.com/office/officeart/2005/8/layout/process1"/>
    <dgm:cxn modelId="{7AAA45F4-3DFB-47B3-A588-B2BF8399D4F2}" type="presParOf" srcId="{9A527EEA-1E6E-468E-92A4-7F45BBD4AE4C}" destId="{CCD66824-E944-461C-A31D-BC038B638A67}" srcOrd="1" destOrd="0" presId="urn:microsoft.com/office/officeart/2005/8/layout/process1"/>
    <dgm:cxn modelId="{EBD4075F-5351-4CC6-A3CD-16E57199E163}" type="presParOf" srcId="{CCD66824-E944-461C-A31D-BC038B638A67}" destId="{7D3874DB-0A48-4A4B-B9A7-B60440347E52}" srcOrd="0" destOrd="0" presId="urn:microsoft.com/office/officeart/2005/8/layout/process1"/>
    <dgm:cxn modelId="{25494566-395D-4F5C-AE1A-ED63E3253761}" type="presParOf" srcId="{9A527EEA-1E6E-468E-92A4-7F45BBD4AE4C}" destId="{4B270BCB-3F5A-4A68-9186-E261E34A41CB}" srcOrd="2" destOrd="0" presId="urn:microsoft.com/office/officeart/2005/8/layout/process1"/>
    <dgm:cxn modelId="{1645344A-E10C-41B6-8F9C-0DA463B4F179}" type="presParOf" srcId="{9A527EEA-1E6E-468E-92A4-7F45BBD4AE4C}" destId="{24AE578E-428E-4CF3-91F1-087D8C05F8EB}" srcOrd="3" destOrd="0" presId="urn:microsoft.com/office/officeart/2005/8/layout/process1"/>
    <dgm:cxn modelId="{1D4C4E29-FEAF-4559-B188-283FB5BC4698}" type="presParOf" srcId="{24AE578E-428E-4CF3-91F1-087D8C05F8EB}" destId="{C74D972C-96EF-4890-B661-0ECFCD8AF78C}" srcOrd="0" destOrd="0" presId="urn:microsoft.com/office/officeart/2005/8/layout/process1"/>
    <dgm:cxn modelId="{5F1287DB-D901-4E71-B10F-537938A286A0}" type="presParOf" srcId="{9A527EEA-1E6E-468E-92A4-7F45BBD4AE4C}" destId="{62480331-9CFA-4C04-9F23-9C1DC21D769E}" srcOrd="4" destOrd="0" presId="urn:microsoft.com/office/officeart/2005/8/layout/process1"/>
    <dgm:cxn modelId="{56631D48-23FA-4E55-A959-B25E74338F03}" type="presParOf" srcId="{9A527EEA-1E6E-468E-92A4-7F45BBD4AE4C}" destId="{CF1B58AF-684E-43F8-8EF7-984F18FD6595}" srcOrd="5" destOrd="0" presId="urn:microsoft.com/office/officeart/2005/8/layout/process1"/>
    <dgm:cxn modelId="{1230597B-C8CB-47EB-828D-E09734D2F3A2}" type="presParOf" srcId="{CF1B58AF-684E-43F8-8EF7-984F18FD6595}" destId="{1E467A83-C00B-44EB-84B9-6BF7E65E0820}" srcOrd="0" destOrd="0" presId="urn:microsoft.com/office/officeart/2005/8/layout/process1"/>
    <dgm:cxn modelId="{E082665D-9011-4B82-A2FD-BB58AEFEDA65}" type="presParOf" srcId="{9A527EEA-1E6E-468E-92A4-7F45BBD4AE4C}" destId="{DF6753BE-6030-43CA-911D-59EC7C8A9131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5D665DCD-F03C-4C12-9CBD-96A77F82F47E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1A3950D8-3F4D-41F2-90D4-E95D132B2B88}">
      <dgm:prSet phldrT="[Texte]"/>
      <dgm:spPr/>
      <dgm:t>
        <a:bodyPr/>
        <a:lstStyle/>
        <a:p>
          <a:r>
            <a:rPr lang="fr-FR" dirty="0" err="1" smtClean="0"/>
            <a:t>Gather</a:t>
          </a:r>
          <a:r>
            <a:rPr lang="fr-FR" dirty="0" smtClean="0"/>
            <a:t> &amp; </a:t>
          </a:r>
          <a:r>
            <a:rPr lang="fr-FR" dirty="0" err="1" smtClean="0"/>
            <a:t>Create</a:t>
          </a:r>
          <a:endParaRPr lang="fr-FR" dirty="0"/>
        </a:p>
      </dgm:t>
    </dgm:pt>
    <dgm:pt modelId="{EB20CCEB-AD62-4137-BF3A-153DB0F7EFA9}" type="parTrans" cxnId="{69ADC176-4050-4CBE-985D-9309B5867A15}">
      <dgm:prSet/>
      <dgm:spPr/>
      <dgm:t>
        <a:bodyPr/>
        <a:lstStyle/>
        <a:p>
          <a:endParaRPr lang="fr-FR"/>
        </a:p>
      </dgm:t>
    </dgm:pt>
    <dgm:pt modelId="{B252DA91-BA7A-40EC-A9ED-59CE3A3F2AAC}" type="sibTrans" cxnId="{69ADC176-4050-4CBE-985D-9309B5867A15}">
      <dgm:prSet/>
      <dgm:spPr/>
      <dgm:t>
        <a:bodyPr/>
        <a:lstStyle/>
        <a:p>
          <a:endParaRPr lang="fr-FR"/>
        </a:p>
      </dgm:t>
    </dgm:pt>
    <dgm:pt modelId="{789A9CA1-0483-4B4B-AE2E-76C1B5D0DA3A}">
      <dgm:prSet phldrT="[Texte]"/>
      <dgm:spPr>
        <a:solidFill>
          <a:schemeClr val="accent1"/>
        </a:solidFill>
        <a:ln>
          <a:solidFill>
            <a:schemeClr val="accent1"/>
          </a:solidFill>
        </a:ln>
      </dgm:spPr>
      <dgm:t>
        <a:bodyPr/>
        <a:lstStyle/>
        <a:p>
          <a:r>
            <a:rPr lang="fr-FR" dirty="0" smtClean="0"/>
            <a:t>Narrow</a:t>
          </a:r>
        </a:p>
        <a:p>
          <a:r>
            <a:rPr lang="fr-FR" dirty="0" smtClean="0"/>
            <a:t>down</a:t>
          </a:r>
          <a:endParaRPr lang="fr-FR" dirty="0"/>
        </a:p>
      </dgm:t>
    </dgm:pt>
    <dgm:pt modelId="{25295947-F3C8-4E4A-92D1-C4A054F7034F}" type="parTrans" cxnId="{37EAE912-FC20-4C15-BF55-4E1EBF04BBF9}">
      <dgm:prSet/>
      <dgm:spPr/>
      <dgm:t>
        <a:bodyPr/>
        <a:lstStyle/>
        <a:p>
          <a:endParaRPr lang="fr-FR"/>
        </a:p>
      </dgm:t>
    </dgm:pt>
    <dgm:pt modelId="{DE79E9D8-B541-48FF-8986-8495808155B2}" type="sibTrans" cxnId="{37EAE912-FC20-4C15-BF55-4E1EBF04BBF9}">
      <dgm:prSet/>
      <dgm:spPr/>
      <dgm:t>
        <a:bodyPr/>
        <a:lstStyle/>
        <a:p>
          <a:endParaRPr lang="fr-FR"/>
        </a:p>
      </dgm:t>
    </dgm:pt>
    <dgm:pt modelId="{26C979B0-5FEF-46D0-8F40-15D41590C026}">
      <dgm:prSet phldrT="[Texte]"/>
      <dgm:spPr>
        <a:solidFill>
          <a:schemeClr val="tx2"/>
        </a:solidFill>
        <a:ln>
          <a:solidFill>
            <a:schemeClr val="tx2">
              <a:lumMod val="50000"/>
            </a:schemeClr>
          </a:solidFill>
        </a:ln>
      </dgm:spPr>
      <dgm:t>
        <a:bodyPr/>
        <a:lstStyle/>
        <a:p>
          <a:r>
            <a:rPr lang="fr-FR" dirty="0" err="1" smtClean="0"/>
            <a:t>Choose</a:t>
          </a:r>
          <a:endParaRPr lang="fr-FR" dirty="0"/>
        </a:p>
      </dgm:t>
    </dgm:pt>
    <dgm:pt modelId="{00F72353-B4D9-4567-8664-2AB88F2D06BF}" type="parTrans" cxnId="{916EB982-C273-4C76-BDDF-678C95E42909}">
      <dgm:prSet/>
      <dgm:spPr/>
      <dgm:t>
        <a:bodyPr/>
        <a:lstStyle/>
        <a:p>
          <a:endParaRPr lang="fr-FR"/>
        </a:p>
      </dgm:t>
    </dgm:pt>
    <dgm:pt modelId="{820F3935-6BB6-446E-A7D6-DEF5C1BB7FAC}" type="sibTrans" cxnId="{916EB982-C273-4C76-BDDF-678C95E42909}">
      <dgm:prSet/>
      <dgm:spPr/>
      <dgm:t>
        <a:bodyPr/>
        <a:lstStyle/>
        <a:p>
          <a:endParaRPr lang="fr-FR"/>
        </a:p>
      </dgm:t>
    </dgm:pt>
    <dgm:pt modelId="{64B0C14A-AFA0-4556-BFD1-9BBBAA6872CC}">
      <dgm:prSet/>
      <dgm:spPr/>
      <dgm:t>
        <a:bodyPr/>
        <a:lstStyle/>
        <a:p>
          <a:r>
            <a:rPr lang="fr-FR" dirty="0" smtClean="0"/>
            <a:t>Let go </a:t>
          </a:r>
        </a:p>
        <a:p>
          <a:r>
            <a:rPr lang="fr-FR" dirty="0" smtClean="0"/>
            <a:t>&amp; </a:t>
          </a:r>
        </a:p>
        <a:p>
          <a:r>
            <a:rPr lang="fr-FR" dirty="0" smtClean="0"/>
            <a:t>move on</a:t>
          </a:r>
          <a:endParaRPr lang="fr-FR" dirty="0"/>
        </a:p>
      </dgm:t>
    </dgm:pt>
    <dgm:pt modelId="{8BED9100-8132-4C62-9927-150D432A4DC1}" type="parTrans" cxnId="{D24BF2FE-8B6F-44B9-96A7-0DA29804E64C}">
      <dgm:prSet/>
      <dgm:spPr/>
      <dgm:t>
        <a:bodyPr/>
        <a:lstStyle/>
        <a:p>
          <a:endParaRPr lang="fr-FR"/>
        </a:p>
      </dgm:t>
    </dgm:pt>
    <dgm:pt modelId="{BF023DEA-C2D8-4E3F-BD2B-A9A8EC63E140}" type="sibTrans" cxnId="{D24BF2FE-8B6F-44B9-96A7-0DA29804E64C}">
      <dgm:prSet/>
      <dgm:spPr/>
      <dgm:t>
        <a:bodyPr/>
        <a:lstStyle/>
        <a:p>
          <a:endParaRPr lang="fr-FR"/>
        </a:p>
      </dgm:t>
    </dgm:pt>
    <dgm:pt modelId="{9A527EEA-1E6E-468E-92A4-7F45BBD4AE4C}" type="pres">
      <dgm:prSet presAssocID="{5D665DCD-F03C-4C12-9CBD-96A77F82F47E}" presName="Name0" presStyleCnt="0">
        <dgm:presLayoutVars>
          <dgm:dir/>
          <dgm:resizeHandles val="exact"/>
        </dgm:presLayoutVars>
      </dgm:prSet>
      <dgm:spPr/>
    </dgm:pt>
    <dgm:pt modelId="{3E0A8322-31DF-4008-9ED6-2F2C520F6F3E}" type="pres">
      <dgm:prSet presAssocID="{1A3950D8-3F4D-41F2-90D4-E95D132B2B88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CD66824-E944-461C-A31D-BC038B638A67}" type="pres">
      <dgm:prSet presAssocID="{B252DA91-BA7A-40EC-A9ED-59CE3A3F2AAC}" presName="sibTrans" presStyleLbl="sibTrans2D1" presStyleIdx="0" presStyleCnt="3"/>
      <dgm:spPr/>
      <dgm:t>
        <a:bodyPr/>
        <a:lstStyle/>
        <a:p>
          <a:endParaRPr lang="fr-FR"/>
        </a:p>
      </dgm:t>
    </dgm:pt>
    <dgm:pt modelId="{7D3874DB-0A48-4A4B-B9A7-B60440347E52}" type="pres">
      <dgm:prSet presAssocID="{B252DA91-BA7A-40EC-A9ED-59CE3A3F2AAC}" presName="connectorText" presStyleLbl="sibTrans2D1" presStyleIdx="0" presStyleCnt="3"/>
      <dgm:spPr/>
      <dgm:t>
        <a:bodyPr/>
        <a:lstStyle/>
        <a:p>
          <a:endParaRPr lang="fr-FR"/>
        </a:p>
      </dgm:t>
    </dgm:pt>
    <dgm:pt modelId="{4B270BCB-3F5A-4A68-9186-E261E34A41CB}" type="pres">
      <dgm:prSet presAssocID="{789A9CA1-0483-4B4B-AE2E-76C1B5D0DA3A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4AE578E-428E-4CF3-91F1-087D8C05F8EB}" type="pres">
      <dgm:prSet presAssocID="{DE79E9D8-B541-48FF-8986-8495808155B2}" presName="sibTrans" presStyleLbl="sibTrans2D1" presStyleIdx="1" presStyleCnt="3"/>
      <dgm:spPr/>
      <dgm:t>
        <a:bodyPr/>
        <a:lstStyle/>
        <a:p>
          <a:endParaRPr lang="fr-FR"/>
        </a:p>
      </dgm:t>
    </dgm:pt>
    <dgm:pt modelId="{C74D972C-96EF-4890-B661-0ECFCD8AF78C}" type="pres">
      <dgm:prSet presAssocID="{DE79E9D8-B541-48FF-8986-8495808155B2}" presName="connectorText" presStyleLbl="sibTrans2D1" presStyleIdx="1" presStyleCnt="3"/>
      <dgm:spPr/>
      <dgm:t>
        <a:bodyPr/>
        <a:lstStyle/>
        <a:p>
          <a:endParaRPr lang="fr-FR"/>
        </a:p>
      </dgm:t>
    </dgm:pt>
    <dgm:pt modelId="{62480331-9CFA-4C04-9F23-9C1DC21D769E}" type="pres">
      <dgm:prSet presAssocID="{26C979B0-5FEF-46D0-8F40-15D41590C026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F1B58AF-684E-43F8-8EF7-984F18FD6595}" type="pres">
      <dgm:prSet presAssocID="{820F3935-6BB6-446E-A7D6-DEF5C1BB7FAC}" presName="sibTrans" presStyleLbl="sibTrans2D1" presStyleIdx="2" presStyleCnt="3"/>
      <dgm:spPr/>
      <dgm:t>
        <a:bodyPr/>
        <a:lstStyle/>
        <a:p>
          <a:endParaRPr lang="fr-FR"/>
        </a:p>
      </dgm:t>
    </dgm:pt>
    <dgm:pt modelId="{1E467A83-C00B-44EB-84B9-6BF7E65E0820}" type="pres">
      <dgm:prSet presAssocID="{820F3935-6BB6-446E-A7D6-DEF5C1BB7FAC}" presName="connectorText" presStyleLbl="sibTrans2D1" presStyleIdx="2" presStyleCnt="3"/>
      <dgm:spPr/>
      <dgm:t>
        <a:bodyPr/>
        <a:lstStyle/>
        <a:p>
          <a:endParaRPr lang="fr-FR"/>
        </a:p>
      </dgm:t>
    </dgm:pt>
    <dgm:pt modelId="{DF6753BE-6030-43CA-911D-59EC7C8A9131}" type="pres">
      <dgm:prSet presAssocID="{64B0C14A-AFA0-4556-BFD1-9BBBAA6872CC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1C7AD652-8374-476E-AA21-8F9A676D81A6}" type="presOf" srcId="{820F3935-6BB6-446E-A7D6-DEF5C1BB7FAC}" destId="{CF1B58AF-684E-43F8-8EF7-984F18FD6595}" srcOrd="0" destOrd="0" presId="urn:microsoft.com/office/officeart/2005/8/layout/process1"/>
    <dgm:cxn modelId="{37EAE912-FC20-4C15-BF55-4E1EBF04BBF9}" srcId="{5D665DCD-F03C-4C12-9CBD-96A77F82F47E}" destId="{789A9CA1-0483-4B4B-AE2E-76C1B5D0DA3A}" srcOrd="1" destOrd="0" parTransId="{25295947-F3C8-4E4A-92D1-C4A054F7034F}" sibTransId="{DE79E9D8-B541-48FF-8986-8495808155B2}"/>
    <dgm:cxn modelId="{1688DA9F-B36D-4126-B37E-4D9EDECEBBDA}" type="presOf" srcId="{DE79E9D8-B541-48FF-8986-8495808155B2}" destId="{24AE578E-428E-4CF3-91F1-087D8C05F8EB}" srcOrd="0" destOrd="0" presId="urn:microsoft.com/office/officeart/2005/8/layout/process1"/>
    <dgm:cxn modelId="{3AC5B5AE-BC44-489C-9A83-869B6167850F}" type="presOf" srcId="{DE79E9D8-B541-48FF-8986-8495808155B2}" destId="{C74D972C-96EF-4890-B661-0ECFCD8AF78C}" srcOrd="1" destOrd="0" presId="urn:microsoft.com/office/officeart/2005/8/layout/process1"/>
    <dgm:cxn modelId="{AD7663DA-69AF-4AB6-BBF5-8CAF281022CC}" type="presOf" srcId="{64B0C14A-AFA0-4556-BFD1-9BBBAA6872CC}" destId="{DF6753BE-6030-43CA-911D-59EC7C8A9131}" srcOrd="0" destOrd="0" presId="urn:microsoft.com/office/officeart/2005/8/layout/process1"/>
    <dgm:cxn modelId="{69ADC176-4050-4CBE-985D-9309B5867A15}" srcId="{5D665DCD-F03C-4C12-9CBD-96A77F82F47E}" destId="{1A3950D8-3F4D-41F2-90D4-E95D132B2B88}" srcOrd="0" destOrd="0" parTransId="{EB20CCEB-AD62-4137-BF3A-153DB0F7EFA9}" sibTransId="{B252DA91-BA7A-40EC-A9ED-59CE3A3F2AAC}"/>
    <dgm:cxn modelId="{E9CC32D8-F1E5-4762-B7E9-A16B603321F3}" type="presOf" srcId="{789A9CA1-0483-4B4B-AE2E-76C1B5D0DA3A}" destId="{4B270BCB-3F5A-4A68-9186-E261E34A41CB}" srcOrd="0" destOrd="0" presId="urn:microsoft.com/office/officeart/2005/8/layout/process1"/>
    <dgm:cxn modelId="{C274263D-EC58-4D18-8779-7AF7B89C17DA}" type="presOf" srcId="{1A3950D8-3F4D-41F2-90D4-E95D132B2B88}" destId="{3E0A8322-31DF-4008-9ED6-2F2C520F6F3E}" srcOrd="0" destOrd="0" presId="urn:microsoft.com/office/officeart/2005/8/layout/process1"/>
    <dgm:cxn modelId="{FA92BC32-03D7-4947-973C-61898F2EB794}" type="presOf" srcId="{26C979B0-5FEF-46D0-8F40-15D41590C026}" destId="{62480331-9CFA-4C04-9F23-9C1DC21D769E}" srcOrd="0" destOrd="0" presId="urn:microsoft.com/office/officeart/2005/8/layout/process1"/>
    <dgm:cxn modelId="{D24BF2FE-8B6F-44B9-96A7-0DA29804E64C}" srcId="{5D665DCD-F03C-4C12-9CBD-96A77F82F47E}" destId="{64B0C14A-AFA0-4556-BFD1-9BBBAA6872CC}" srcOrd="3" destOrd="0" parTransId="{8BED9100-8132-4C62-9927-150D432A4DC1}" sibTransId="{BF023DEA-C2D8-4E3F-BD2B-A9A8EC63E140}"/>
    <dgm:cxn modelId="{79A36979-6EDA-41E5-8DE8-0C73CAD8FA23}" type="presOf" srcId="{820F3935-6BB6-446E-A7D6-DEF5C1BB7FAC}" destId="{1E467A83-C00B-44EB-84B9-6BF7E65E0820}" srcOrd="1" destOrd="0" presId="urn:microsoft.com/office/officeart/2005/8/layout/process1"/>
    <dgm:cxn modelId="{DAEA4093-EFA0-4D6F-899E-326440AFCBB7}" type="presOf" srcId="{B252DA91-BA7A-40EC-A9ED-59CE3A3F2AAC}" destId="{7D3874DB-0A48-4A4B-B9A7-B60440347E52}" srcOrd="1" destOrd="0" presId="urn:microsoft.com/office/officeart/2005/8/layout/process1"/>
    <dgm:cxn modelId="{916EB982-C273-4C76-BDDF-678C95E42909}" srcId="{5D665DCD-F03C-4C12-9CBD-96A77F82F47E}" destId="{26C979B0-5FEF-46D0-8F40-15D41590C026}" srcOrd="2" destOrd="0" parTransId="{00F72353-B4D9-4567-8664-2AB88F2D06BF}" sibTransId="{820F3935-6BB6-446E-A7D6-DEF5C1BB7FAC}"/>
    <dgm:cxn modelId="{4641AEA1-81A2-4670-8131-D20A3AD2E45D}" type="presOf" srcId="{B252DA91-BA7A-40EC-A9ED-59CE3A3F2AAC}" destId="{CCD66824-E944-461C-A31D-BC038B638A67}" srcOrd="0" destOrd="0" presId="urn:microsoft.com/office/officeart/2005/8/layout/process1"/>
    <dgm:cxn modelId="{956BBE12-593C-4FB4-B9F9-994DCFCD1CC2}" type="presOf" srcId="{5D665DCD-F03C-4C12-9CBD-96A77F82F47E}" destId="{9A527EEA-1E6E-468E-92A4-7F45BBD4AE4C}" srcOrd="0" destOrd="0" presId="urn:microsoft.com/office/officeart/2005/8/layout/process1"/>
    <dgm:cxn modelId="{FAB766FD-6D18-48C6-B0FB-70E379612276}" type="presParOf" srcId="{9A527EEA-1E6E-468E-92A4-7F45BBD4AE4C}" destId="{3E0A8322-31DF-4008-9ED6-2F2C520F6F3E}" srcOrd="0" destOrd="0" presId="urn:microsoft.com/office/officeart/2005/8/layout/process1"/>
    <dgm:cxn modelId="{D857DB6D-778F-4856-9AD7-FACFA96AB03E}" type="presParOf" srcId="{9A527EEA-1E6E-468E-92A4-7F45BBD4AE4C}" destId="{CCD66824-E944-461C-A31D-BC038B638A67}" srcOrd="1" destOrd="0" presId="urn:microsoft.com/office/officeart/2005/8/layout/process1"/>
    <dgm:cxn modelId="{28007509-50DF-4D34-BA0E-2AB8250CF4F5}" type="presParOf" srcId="{CCD66824-E944-461C-A31D-BC038B638A67}" destId="{7D3874DB-0A48-4A4B-B9A7-B60440347E52}" srcOrd="0" destOrd="0" presId="urn:microsoft.com/office/officeart/2005/8/layout/process1"/>
    <dgm:cxn modelId="{BE5E2120-8989-407A-BAB6-A67AB2C5965B}" type="presParOf" srcId="{9A527EEA-1E6E-468E-92A4-7F45BBD4AE4C}" destId="{4B270BCB-3F5A-4A68-9186-E261E34A41CB}" srcOrd="2" destOrd="0" presId="urn:microsoft.com/office/officeart/2005/8/layout/process1"/>
    <dgm:cxn modelId="{5AEC738B-3DFA-452C-AF00-6C1C94F701C5}" type="presParOf" srcId="{9A527EEA-1E6E-468E-92A4-7F45BBD4AE4C}" destId="{24AE578E-428E-4CF3-91F1-087D8C05F8EB}" srcOrd="3" destOrd="0" presId="urn:microsoft.com/office/officeart/2005/8/layout/process1"/>
    <dgm:cxn modelId="{7658A2F7-A8F4-40ED-A2DE-102AA9C65951}" type="presParOf" srcId="{24AE578E-428E-4CF3-91F1-087D8C05F8EB}" destId="{C74D972C-96EF-4890-B661-0ECFCD8AF78C}" srcOrd="0" destOrd="0" presId="urn:microsoft.com/office/officeart/2005/8/layout/process1"/>
    <dgm:cxn modelId="{CCC71B4A-0EDD-4D10-99BB-12269046F446}" type="presParOf" srcId="{9A527EEA-1E6E-468E-92A4-7F45BBD4AE4C}" destId="{62480331-9CFA-4C04-9F23-9C1DC21D769E}" srcOrd="4" destOrd="0" presId="urn:microsoft.com/office/officeart/2005/8/layout/process1"/>
    <dgm:cxn modelId="{F80C2BB1-68A1-4F22-A919-CE794EFA4EFA}" type="presParOf" srcId="{9A527EEA-1E6E-468E-92A4-7F45BBD4AE4C}" destId="{CF1B58AF-684E-43F8-8EF7-984F18FD6595}" srcOrd="5" destOrd="0" presId="urn:microsoft.com/office/officeart/2005/8/layout/process1"/>
    <dgm:cxn modelId="{47CDBB19-D00D-4C9D-BA02-55F1BE96E2B0}" type="presParOf" srcId="{CF1B58AF-684E-43F8-8EF7-984F18FD6595}" destId="{1E467A83-C00B-44EB-84B9-6BF7E65E0820}" srcOrd="0" destOrd="0" presId="urn:microsoft.com/office/officeart/2005/8/layout/process1"/>
    <dgm:cxn modelId="{538DD4AE-3ABD-4852-881F-E0A3CF48DF2B}" type="presParOf" srcId="{9A527EEA-1E6E-468E-92A4-7F45BBD4AE4C}" destId="{DF6753BE-6030-43CA-911D-59EC7C8A9131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5D665DCD-F03C-4C12-9CBD-96A77F82F47E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1A3950D8-3F4D-41F2-90D4-E95D132B2B88}">
      <dgm:prSet phldrT="[Texte]"/>
      <dgm:spPr/>
      <dgm:t>
        <a:bodyPr/>
        <a:lstStyle/>
        <a:p>
          <a:r>
            <a:rPr lang="fr-FR" dirty="0" err="1" smtClean="0"/>
            <a:t>Gather</a:t>
          </a:r>
          <a:r>
            <a:rPr lang="fr-FR" dirty="0" smtClean="0"/>
            <a:t> &amp; </a:t>
          </a:r>
          <a:r>
            <a:rPr lang="fr-FR" dirty="0" err="1" smtClean="0"/>
            <a:t>Create</a:t>
          </a:r>
          <a:endParaRPr lang="fr-FR" dirty="0"/>
        </a:p>
      </dgm:t>
    </dgm:pt>
    <dgm:pt modelId="{EB20CCEB-AD62-4137-BF3A-153DB0F7EFA9}" type="parTrans" cxnId="{69ADC176-4050-4CBE-985D-9309B5867A15}">
      <dgm:prSet/>
      <dgm:spPr/>
      <dgm:t>
        <a:bodyPr/>
        <a:lstStyle/>
        <a:p>
          <a:endParaRPr lang="fr-FR"/>
        </a:p>
      </dgm:t>
    </dgm:pt>
    <dgm:pt modelId="{B252DA91-BA7A-40EC-A9ED-59CE3A3F2AAC}" type="sibTrans" cxnId="{69ADC176-4050-4CBE-985D-9309B5867A15}">
      <dgm:prSet/>
      <dgm:spPr/>
      <dgm:t>
        <a:bodyPr/>
        <a:lstStyle/>
        <a:p>
          <a:endParaRPr lang="fr-FR"/>
        </a:p>
      </dgm:t>
    </dgm:pt>
    <dgm:pt modelId="{789A9CA1-0483-4B4B-AE2E-76C1B5D0DA3A}">
      <dgm:prSet phldrT="[Texte]"/>
      <dgm:spPr>
        <a:solidFill>
          <a:schemeClr val="accent1"/>
        </a:solidFill>
        <a:ln>
          <a:solidFill>
            <a:schemeClr val="accent1"/>
          </a:solidFill>
        </a:ln>
      </dgm:spPr>
      <dgm:t>
        <a:bodyPr/>
        <a:lstStyle/>
        <a:p>
          <a:r>
            <a:rPr lang="fr-FR" dirty="0" smtClean="0"/>
            <a:t>Narrow</a:t>
          </a:r>
        </a:p>
        <a:p>
          <a:r>
            <a:rPr lang="fr-FR" dirty="0" smtClean="0"/>
            <a:t>down</a:t>
          </a:r>
          <a:endParaRPr lang="fr-FR" dirty="0"/>
        </a:p>
      </dgm:t>
    </dgm:pt>
    <dgm:pt modelId="{25295947-F3C8-4E4A-92D1-C4A054F7034F}" type="parTrans" cxnId="{37EAE912-FC20-4C15-BF55-4E1EBF04BBF9}">
      <dgm:prSet/>
      <dgm:spPr/>
      <dgm:t>
        <a:bodyPr/>
        <a:lstStyle/>
        <a:p>
          <a:endParaRPr lang="fr-FR"/>
        </a:p>
      </dgm:t>
    </dgm:pt>
    <dgm:pt modelId="{DE79E9D8-B541-48FF-8986-8495808155B2}" type="sibTrans" cxnId="{37EAE912-FC20-4C15-BF55-4E1EBF04BBF9}">
      <dgm:prSet/>
      <dgm:spPr/>
      <dgm:t>
        <a:bodyPr/>
        <a:lstStyle/>
        <a:p>
          <a:endParaRPr lang="fr-FR"/>
        </a:p>
      </dgm:t>
    </dgm:pt>
    <dgm:pt modelId="{26C979B0-5FEF-46D0-8F40-15D41590C026}">
      <dgm:prSet phldrT="[Texte]"/>
      <dgm:spPr>
        <a:solidFill>
          <a:schemeClr val="accent1"/>
        </a:solidFill>
        <a:ln>
          <a:solidFill>
            <a:schemeClr val="accent1"/>
          </a:solidFill>
        </a:ln>
      </dgm:spPr>
      <dgm:t>
        <a:bodyPr/>
        <a:lstStyle/>
        <a:p>
          <a:r>
            <a:rPr lang="fr-FR" dirty="0" err="1" smtClean="0"/>
            <a:t>Choose</a:t>
          </a:r>
          <a:endParaRPr lang="fr-FR" dirty="0"/>
        </a:p>
      </dgm:t>
    </dgm:pt>
    <dgm:pt modelId="{00F72353-B4D9-4567-8664-2AB88F2D06BF}" type="parTrans" cxnId="{916EB982-C273-4C76-BDDF-678C95E42909}">
      <dgm:prSet/>
      <dgm:spPr/>
      <dgm:t>
        <a:bodyPr/>
        <a:lstStyle/>
        <a:p>
          <a:endParaRPr lang="fr-FR"/>
        </a:p>
      </dgm:t>
    </dgm:pt>
    <dgm:pt modelId="{820F3935-6BB6-446E-A7D6-DEF5C1BB7FAC}" type="sibTrans" cxnId="{916EB982-C273-4C76-BDDF-678C95E42909}">
      <dgm:prSet/>
      <dgm:spPr/>
      <dgm:t>
        <a:bodyPr/>
        <a:lstStyle/>
        <a:p>
          <a:endParaRPr lang="fr-FR"/>
        </a:p>
      </dgm:t>
    </dgm:pt>
    <dgm:pt modelId="{64B0C14A-AFA0-4556-BFD1-9BBBAA6872CC}">
      <dgm:prSet/>
      <dgm:spPr>
        <a:solidFill>
          <a:schemeClr val="tx2"/>
        </a:solidFill>
        <a:ln>
          <a:solidFill>
            <a:schemeClr val="tx2">
              <a:lumMod val="50000"/>
            </a:schemeClr>
          </a:solidFill>
        </a:ln>
      </dgm:spPr>
      <dgm:t>
        <a:bodyPr/>
        <a:lstStyle/>
        <a:p>
          <a:r>
            <a:rPr lang="fr-FR" dirty="0" smtClean="0"/>
            <a:t>Let go &amp; move on</a:t>
          </a:r>
          <a:endParaRPr lang="fr-FR" dirty="0"/>
        </a:p>
      </dgm:t>
    </dgm:pt>
    <dgm:pt modelId="{8BED9100-8132-4C62-9927-150D432A4DC1}" type="parTrans" cxnId="{D24BF2FE-8B6F-44B9-96A7-0DA29804E64C}">
      <dgm:prSet/>
      <dgm:spPr/>
      <dgm:t>
        <a:bodyPr/>
        <a:lstStyle/>
        <a:p>
          <a:endParaRPr lang="fr-FR"/>
        </a:p>
      </dgm:t>
    </dgm:pt>
    <dgm:pt modelId="{BF023DEA-C2D8-4E3F-BD2B-A9A8EC63E140}" type="sibTrans" cxnId="{D24BF2FE-8B6F-44B9-96A7-0DA29804E64C}">
      <dgm:prSet/>
      <dgm:spPr/>
      <dgm:t>
        <a:bodyPr/>
        <a:lstStyle/>
        <a:p>
          <a:endParaRPr lang="fr-FR"/>
        </a:p>
      </dgm:t>
    </dgm:pt>
    <dgm:pt modelId="{9A527EEA-1E6E-468E-92A4-7F45BBD4AE4C}" type="pres">
      <dgm:prSet presAssocID="{5D665DCD-F03C-4C12-9CBD-96A77F82F47E}" presName="Name0" presStyleCnt="0">
        <dgm:presLayoutVars>
          <dgm:dir/>
          <dgm:resizeHandles val="exact"/>
        </dgm:presLayoutVars>
      </dgm:prSet>
      <dgm:spPr/>
    </dgm:pt>
    <dgm:pt modelId="{3E0A8322-31DF-4008-9ED6-2F2C520F6F3E}" type="pres">
      <dgm:prSet presAssocID="{1A3950D8-3F4D-41F2-90D4-E95D132B2B88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CD66824-E944-461C-A31D-BC038B638A67}" type="pres">
      <dgm:prSet presAssocID="{B252DA91-BA7A-40EC-A9ED-59CE3A3F2AAC}" presName="sibTrans" presStyleLbl="sibTrans2D1" presStyleIdx="0" presStyleCnt="3"/>
      <dgm:spPr/>
      <dgm:t>
        <a:bodyPr/>
        <a:lstStyle/>
        <a:p>
          <a:endParaRPr lang="fr-FR"/>
        </a:p>
      </dgm:t>
    </dgm:pt>
    <dgm:pt modelId="{7D3874DB-0A48-4A4B-B9A7-B60440347E52}" type="pres">
      <dgm:prSet presAssocID="{B252DA91-BA7A-40EC-A9ED-59CE3A3F2AAC}" presName="connectorText" presStyleLbl="sibTrans2D1" presStyleIdx="0" presStyleCnt="3"/>
      <dgm:spPr/>
      <dgm:t>
        <a:bodyPr/>
        <a:lstStyle/>
        <a:p>
          <a:endParaRPr lang="fr-FR"/>
        </a:p>
      </dgm:t>
    </dgm:pt>
    <dgm:pt modelId="{4B270BCB-3F5A-4A68-9186-E261E34A41CB}" type="pres">
      <dgm:prSet presAssocID="{789A9CA1-0483-4B4B-AE2E-76C1B5D0DA3A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4AE578E-428E-4CF3-91F1-087D8C05F8EB}" type="pres">
      <dgm:prSet presAssocID="{DE79E9D8-B541-48FF-8986-8495808155B2}" presName="sibTrans" presStyleLbl="sibTrans2D1" presStyleIdx="1" presStyleCnt="3"/>
      <dgm:spPr/>
      <dgm:t>
        <a:bodyPr/>
        <a:lstStyle/>
        <a:p>
          <a:endParaRPr lang="fr-FR"/>
        </a:p>
      </dgm:t>
    </dgm:pt>
    <dgm:pt modelId="{C74D972C-96EF-4890-B661-0ECFCD8AF78C}" type="pres">
      <dgm:prSet presAssocID="{DE79E9D8-B541-48FF-8986-8495808155B2}" presName="connectorText" presStyleLbl="sibTrans2D1" presStyleIdx="1" presStyleCnt="3"/>
      <dgm:spPr/>
      <dgm:t>
        <a:bodyPr/>
        <a:lstStyle/>
        <a:p>
          <a:endParaRPr lang="fr-FR"/>
        </a:p>
      </dgm:t>
    </dgm:pt>
    <dgm:pt modelId="{62480331-9CFA-4C04-9F23-9C1DC21D769E}" type="pres">
      <dgm:prSet presAssocID="{26C979B0-5FEF-46D0-8F40-15D41590C026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F1B58AF-684E-43F8-8EF7-984F18FD6595}" type="pres">
      <dgm:prSet presAssocID="{820F3935-6BB6-446E-A7D6-DEF5C1BB7FAC}" presName="sibTrans" presStyleLbl="sibTrans2D1" presStyleIdx="2" presStyleCnt="3"/>
      <dgm:spPr/>
      <dgm:t>
        <a:bodyPr/>
        <a:lstStyle/>
        <a:p>
          <a:endParaRPr lang="fr-FR"/>
        </a:p>
      </dgm:t>
    </dgm:pt>
    <dgm:pt modelId="{1E467A83-C00B-44EB-84B9-6BF7E65E0820}" type="pres">
      <dgm:prSet presAssocID="{820F3935-6BB6-446E-A7D6-DEF5C1BB7FAC}" presName="connectorText" presStyleLbl="sibTrans2D1" presStyleIdx="2" presStyleCnt="3"/>
      <dgm:spPr/>
      <dgm:t>
        <a:bodyPr/>
        <a:lstStyle/>
        <a:p>
          <a:endParaRPr lang="fr-FR"/>
        </a:p>
      </dgm:t>
    </dgm:pt>
    <dgm:pt modelId="{DF6753BE-6030-43CA-911D-59EC7C8A9131}" type="pres">
      <dgm:prSet presAssocID="{64B0C14A-AFA0-4556-BFD1-9BBBAA6872CC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1E4E319D-0D5E-4EE5-A3E3-9D127C99A7E3}" type="presOf" srcId="{820F3935-6BB6-446E-A7D6-DEF5C1BB7FAC}" destId="{CF1B58AF-684E-43F8-8EF7-984F18FD6595}" srcOrd="0" destOrd="0" presId="urn:microsoft.com/office/officeart/2005/8/layout/process1"/>
    <dgm:cxn modelId="{9B470E2A-06D2-490D-B845-79543F1F1FE3}" type="presOf" srcId="{1A3950D8-3F4D-41F2-90D4-E95D132B2B88}" destId="{3E0A8322-31DF-4008-9ED6-2F2C520F6F3E}" srcOrd="0" destOrd="0" presId="urn:microsoft.com/office/officeart/2005/8/layout/process1"/>
    <dgm:cxn modelId="{37EAE912-FC20-4C15-BF55-4E1EBF04BBF9}" srcId="{5D665DCD-F03C-4C12-9CBD-96A77F82F47E}" destId="{789A9CA1-0483-4B4B-AE2E-76C1B5D0DA3A}" srcOrd="1" destOrd="0" parTransId="{25295947-F3C8-4E4A-92D1-C4A054F7034F}" sibTransId="{DE79E9D8-B541-48FF-8986-8495808155B2}"/>
    <dgm:cxn modelId="{69ADC176-4050-4CBE-985D-9309B5867A15}" srcId="{5D665DCD-F03C-4C12-9CBD-96A77F82F47E}" destId="{1A3950D8-3F4D-41F2-90D4-E95D132B2B88}" srcOrd="0" destOrd="0" parTransId="{EB20CCEB-AD62-4137-BF3A-153DB0F7EFA9}" sibTransId="{B252DA91-BA7A-40EC-A9ED-59CE3A3F2AAC}"/>
    <dgm:cxn modelId="{569C012C-22A3-44E9-B59F-5E32C39A8A42}" type="presOf" srcId="{5D665DCD-F03C-4C12-9CBD-96A77F82F47E}" destId="{9A527EEA-1E6E-468E-92A4-7F45BBD4AE4C}" srcOrd="0" destOrd="0" presId="urn:microsoft.com/office/officeart/2005/8/layout/process1"/>
    <dgm:cxn modelId="{FA4915B4-7A78-4931-9457-24FE54C08091}" type="presOf" srcId="{DE79E9D8-B541-48FF-8986-8495808155B2}" destId="{24AE578E-428E-4CF3-91F1-087D8C05F8EB}" srcOrd="0" destOrd="0" presId="urn:microsoft.com/office/officeart/2005/8/layout/process1"/>
    <dgm:cxn modelId="{4223EB14-DF7A-4F53-95CD-723F47D0BE8F}" type="presOf" srcId="{26C979B0-5FEF-46D0-8F40-15D41590C026}" destId="{62480331-9CFA-4C04-9F23-9C1DC21D769E}" srcOrd="0" destOrd="0" presId="urn:microsoft.com/office/officeart/2005/8/layout/process1"/>
    <dgm:cxn modelId="{D24BF2FE-8B6F-44B9-96A7-0DA29804E64C}" srcId="{5D665DCD-F03C-4C12-9CBD-96A77F82F47E}" destId="{64B0C14A-AFA0-4556-BFD1-9BBBAA6872CC}" srcOrd="3" destOrd="0" parTransId="{8BED9100-8132-4C62-9927-150D432A4DC1}" sibTransId="{BF023DEA-C2D8-4E3F-BD2B-A9A8EC63E140}"/>
    <dgm:cxn modelId="{F93B4B27-A4F7-4B07-BAD3-926AA3AA7FF1}" type="presOf" srcId="{DE79E9D8-B541-48FF-8986-8495808155B2}" destId="{C74D972C-96EF-4890-B661-0ECFCD8AF78C}" srcOrd="1" destOrd="0" presId="urn:microsoft.com/office/officeart/2005/8/layout/process1"/>
    <dgm:cxn modelId="{CB562CC1-05AA-4692-93B2-35B64E7CBC26}" type="presOf" srcId="{B252DA91-BA7A-40EC-A9ED-59CE3A3F2AAC}" destId="{7D3874DB-0A48-4A4B-B9A7-B60440347E52}" srcOrd="1" destOrd="0" presId="urn:microsoft.com/office/officeart/2005/8/layout/process1"/>
    <dgm:cxn modelId="{916EB982-C273-4C76-BDDF-678C95E42909}" srcId="{5D665DCD-F03C-4C12-9CBD-96A77F82F47E}" destId="{26C979B0-5FEF-46D0-8F40-15D41590C026}" srcOrd="2" destOrd="0" parTransId="{00F72353-B4D9-4567-8664-2AB88F2D06BF}" sibTransId="{820F3935-6BB6-446E-A7D6-DEF5C1BB7FAC}"/>
    <dgm:cxn modelId="{33B4FBB4-CC10-4368-9CFA-A3E94CF0F1D6}" type="presOf" srcId="{B252DA91-BA7A-40EC-A9ED-59CE3A3F2AAC}" destId="{CCD66824-E944-461C-A31D-BC038B638A67}" srcOrd="0" destOrd="0" presId="urn:microsoft.com/office/officeart/2005/8/layout/process1"/>
    <dgm:cxn modelId="{23EBF2FA-DFCA-465C-B8D1-E2B70C980A44}" type="presOf" srcId="{789A9CA1-0483-4B4B-AE2E-76C1B5D0DA3A}" destId="{4B270BCB-3F5A-4A68-9186-E261E34A41CB}" srcOrd="0" destOrd="0" presId="urn:microsoft.com/office/officeart/2005/8/layout/process1"/>
    <dgm:cxn modelId="{2E3E3F72-0F1C-4767-9476-1F58001552A6}" type="presOf" srcId="{64B0C14A-AFA0-4556-BFD1-9BBBAA6872CC}" destId="{DF6753BE-6030-43CA-911D-59EC7C8A9131}" srcOrd="0" destOrd="0" presId="urn:microsoft.com/office/officeart/2005/8/layout/process1"/>
    <dgm:cxn modelId="{D755C535-434C-48D9-821E-144637592516}" type="presOf" srcId="{820F3935-6BB6-446E-A7D6-DEF5C1BB7FAC}" destId="{1E467A83-C00B-44EB-84B9-6BF7E65E0820}" srcOrd="1" destOrd="0" presId="urn:microsoft.com/office/officeart/2005/8/layout/process1"/>
    <dgm:cxn modelId="{F0B7C727-A383-4D08-9BFB-5645AC88C3A7}" type="presParOf" srcId="{9A527EEA-1E6E-468E-92A4-7F45BBD4AE4C}" destId="{3E0A8322-31DF-4008-9ED6-2F2C520F6F3E}" srcOrd="0" destOrd="0" presId="urn:microsoft.com/office/officeart/2005/8/layout/process1"/>
    <dgm:cxn modelId="{B303DDEF-5A35-4EBA-B9AC-63750E3E492F}" type="presParOf" srcId="{9A527EEA-1E6E-468E-92A4-7F45BBD4AE4C}" destId="{CCD66824-E944-461C-A31D-BC038B638A67}" srcOrd="1" destOrd="0" presId="urn:microsoft.com/office/officeart/2005/8/layout/process1"/>
    <dgm:cxn modelId="{1ED0029B-4AE5-4BB2-8DD2-F12046A3EAB6}" type="presParOf" srcId="{CCD66824-E944-461C-A31D-BC038B638A67}" destId="{7D3874DB-0A48-4A4B-B9A7-B60440347E52}" srcOrd="0" destOrd="0" presId="urn:microsoft.com/office/officeart/2005/8/layout/process1"/>
    <dgm:cxn modelId="{618A8E42-61E0-4770-AE68-FAB59BC18F52}" type="presParOf" srcId="{9A527EEA-1E6E-468E-92A4-7F45BBD4AE4C}" destId="{4B270BCB-3F5A-4A68-9186-E261E34A41CB}" srcOrd="2" destOrd="0" presId="urn:microsoft.com/office/officeart/2005/8/layout/process1"/>
    <dgm:cxn modelId="{65125267-4E41-4B27-84E5-BDD1669305B4}" type="presParOf" srcId="{9A527EEA-1E6E-468E-92A4-7F45BBD4AE4C}" destId="{24AE578E-428E-4CF3-91F1-087D8C05F8EB}" srcOrd="3" destOrd="0" presId="urn:microsoft.com/office/officeart/2005/8/layout/process1"/>
    <dgm:cxn modelId="{084A55CD-27EC-4D22-8357-6A07B7598EA0}" type="presParOf" srcId="{24AE578E-428E-4CF3-91F1-087D8C05F8EB}" destId="{C74D972C-96EF-4890-B661-0ECFCD8AF78C}" srcOrd="0" destOrd="0" presId="urn:microsoft.com/office/officeart/2005/8/layout/process1"/>
    <dgm:cxn modelId="{50EB2A70-5EF6-463D-BBCE-E0FEDE1716F7}" type="presParOf" srcId="{9A527EEA-1E6E-468E-92A4-7F45BBD4AE4C}" destId="{62480331-9CFA-4C04-9F23-9C1DC21D769E}" srcOrd="4" destOrd="0" presId="urn:microsoft.com/office/officeart/2005/8/layout/process1"/>
    <dgm:cxn modelId="{68A0E9CC-CD4D-4B0C-B07A-EDB2587790C3}" type="presParOf" srcId="{9A527EEA-1E6E-468E-92A4-7F45BBD4AE4C}" destId="{CF1B58AF-684E-43F8-8EF7-984F18FD6595}" srcOrd="5" destOrd="0" presId="urn:microsoft.com/office/officeart/2005/8/layout/process1"/>
    <dgm:cxn modelId="{D6D1B9C6-041C-4D2C-B2A5-6F69336B8AE2}" type="presParOf" srcId="{CF1B58AF-684E-43F8-8EF7-984F18FD6595}" destId="{1E467A83-C00B-44EB-84B9-6BF7E65E0820}" srcOrd="0" destOrd="0" presId="urn:microsoft.com/office/officeart/2005/8/layout/process1"/>
    <dgm:cxn modelId="{800641F0-72FE-44C6-8E77-443D0921ECDA}" type="presParOf" srcId="{9A527EEA-1E6E-468E-92A4-7F45BBD4AE4C}" destId="{DF6753BE-6030-43CA-911D-59EC7C8A9131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8BEA2A-2E6D-44B6-80AC-8738680B588F}" type="datetimeFigureOut">
              <a:rPr lang="fr-FR" smtClean="0"/>
              <a:t>14/10/2019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A0A2B0-BDE5-4191-9F85-98D03D99CD6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57808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A1D9E0-3D9F-4031-89E6-27D4E3214CBD}" type="slidenum">
              <a:rPr lang="fr-FR" smtClean="0">
                <a:solidFill>
                  <a:prstClr val="black"/>
                </a:solidFill>
              </a:rPr>
              <a:pPr/>
              <a:t>1</a:t>
            </a:fld>
            <a:endParaRPr lang="fr-F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22879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A0A2B0-BDE5-4191-9F85-98D03D99CD67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147372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A0A2B0-BDE5-4191-9F85-98D03D99CD67}" type="slidenum">
              <a:rPr lang="fr-FR" smtClean="0">
                <a:solidFill>
                  <a:prstClr val="black"/>
                </a:solidFill>
              </a:rPr>
              <a:pPr/>
              <a:t>5</a:t>
            </a:fld>
            <a:endParaRPr lang="fr-F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47372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A0A2B0-BDE5-4191-9F85-98D03D99CD67}" type="slidenum">
              <a:rPr lang="fr-FR" smtClean="0">
                <a:solidFill>
                  <a:prstClr val="black"/>
                </a:solidFill>
              </a:rPr>
              <a:pPr/>
              <a:t>10</a:t>
            </a:fld>
            <a:endParaRPr lang="fr-F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65176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Modifiez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E02F9-4B3A-4447-9169-D258F38C5BD6}" type="datetime1">
              <a:rPr lang="fr-FR" smtClean="0"/>
              <a:t>14/10/2019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9CC7B-7C7E-4937-BBA5-A7E35C841C2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454936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1F1E8C-01B7-4D49-9676-C9C6C3204783}" type="datetime1">
              <a:rPr lang="fr-FR" smtClean="0"/>
              <a:t>14/10/2019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9CC7B-7C7E-4937-BBA5-A7E35C841C2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918125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75B3B5-4FF0-4066-A0B1-77A6AB763391}" type="datetime1">
              <a:rPr lang="fr-FR" smtClean="0"/>
              <a:t>14/10/2019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9CC7B-7C7E-4937-BBA5-A7E35C841C2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479562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3568" y="5013178"/>
            <a:ext cx="7772400" cy="1470025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892032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 + ima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8" name="Espace réservé pour une image  7"/>
          <p:cNvSpPr>
            <a:spLocks noGrp="1"/>
          </p:cNvSpPr>
          <p:nvPr>
            <p:ph type="pic" sz="quarter" idx="10"/>
          </p:nvPr>
        </p:nvSpPr>
        <p:spPr>
          <a:xfrm>
            <a:off x="26" y="5"/>
            <a:ext cx="9168063" cy="5445125"/>
          </a:xfrm>
          <a:custGeom>
            <a:avLst/>
            <a:gdLst>
              <a:gd name="connsiteX0" fmla="*/ 0 w 9144000"/>
              <a:gd name="connsiteY0" fmla="*/ 0 h 5445125"/>
              <a:gd name="connsiteX1" fmla="*/ 9144000 w 9144000"/>
              <a:gd name="connsiteY1" fmla="*/ 0 h 5445125"/>
              <a:gd name="connsiteX2" fmla="*/ 9144000 w 9144000"/>
              <a:gd name="connsiteY2" fmla="*/ 5445125 h 5445125"/>
              <a:gd name="connsiteX3" fmla="*/ 0 w 9144000"/>
              <a:gd name="connsiteY3" fmla="*/ 5445125 h 5445125"/>
              <a:gd name="connsiteX4" fmla="*/ 0 w 9144000"/>
              <a:gd name="connsiteY4" fmla="*/ 0 h 5445125"/>
              <a:gd name="connsiteX0" fmla="*/ 0 w 9168063"/>
              <a:gd name="connsiteY0" fmla="*/ 0 h 5445125"/>
              <a:gd name="connsiteX1" fmla="*/ 9144000 w 9168063"/>
              <a:gd name="connsiteY1" fmla="*/ 0 h 5445125"/>
              <a:gd name="connsiteX2" fmla="*/ 9144000 w 9168063"/>
              <a:gd name="connsiteY2" fmla="*/ 5445125 h 5445125"/>
              <a:gd name="connsiteX3" fmla="*/ 9168063 w 9168063"/>
              <a:gd name="connsiteY3" fmla="*/ 5429083 h 5445125"/>
              <a:gd name="connsiteX4" fmla="*/ 0 w 9168063"/>
              <a:gd name="connsiteY4" fmla="*/ 0 h 5445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68063" h="5445125">
                <a:moveTo>
                  <a:pt x="0" y="0"/>
                </a:moveTo>
                <a:lnTo>
                  <a:pt x="9144000" y="0"/>
                </a:lnTo>
                <a:lnTo>
                  <a:pt x="9144000" y="5445125"/>
                </a:lnTo>
                <a:lnTo>
                  <a:pt x="9168063" y="5429083"/>
                </a:lnTo>
                <a:lnTo>
                  <a:pt x="0" y="0"/>
                </a:lnTo>
                <a:close/>
              </a:path>
            </a:pathLst>
          </a:custGeom>
        </p:spPr>
        <p:txBody>
          <a:bodyPr lIns="91184" tIns="45594" rIns="91184" bIns="45594"/>
          <a:lstStyle/>
          <a:p>
            <a:r>
              <a:rPr lang="fr-FR" smtClean="0"/>
              <a:t>Cliquez sur l'icône pour ajouter une image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253128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" y="1628800"/>
            <a:ext cx="3635896" cy="1368152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" y="2996978"/>
            <a:ext cx="3635896" cy="576063"/>
          </a:xfrm>
          <a:prstGeom prst="rect">
            <a:avLst/>
          </a:prstGeom>
        </p:spPr>
        <p:txBody>
          <a:bodyPr lIns="91184" tIns="45594" rIns="91184" bIns="45594"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596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193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6791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38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7984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3581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177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4775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40563847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contenu bandeau vertic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1259634" y="1556792"/>
            <a:ext cx="7427168" cy="4525963"/>
          </a:xfrm>
          <a:prstGeom prst="rect">
            <a:avLst/>
          </a:prstGeom>
        </p:spPr>
        <p:txBody>
          <a:bodyPr lIns="91184" tIns="45594" rIns="91184" bIns="45594"/>
          <a:lstStyle>
            <a:lvl1pPr marL="341976" indent="-341976">
              <a:buClr>
                <a:schemeClr val="accent3"/>
              </a:buClr>
              <a:buFont typeface="Arial" pitchFamily="34" charset="0"/>
              <a:buChar char="►"/>
              <a:defRPr sz="2800"/>
            </a:lvl1pPr>
            <a:lvl2pPr marL="740950" indent="-284985">
              <a:buClr>
                <a:schemeClr val="accent1"/>
              </a:buClr>
              <a:buFont typeface="Arial" pitchFamily="34" charset="0"/>
              <a:buChar char="►"/>
              <a:defRPr sz="2400" b="0" i="0"/>
            </a:lvl2pPr>
            <a:lvl3pPr marL="1139927" indent="-227984">
              <a:buClr>
                <a:schemeClr val="bg2">
                  <a:lumMod val="75000"/>
                </a:schemeClr>
              </a:buClr>
              <a:buFont typeface="Arial" pitchFamily="34" charset="0"/>
              <a:buChar char="►"/>
              <a:defRPr sz="2000" b="0" i="0"/>
            </a:lvl3pPr>
            <a:lvl4pPr>
              <a:defRPr sz="1800" b="0" i="0"/>
            </a:lvl4pPr>
            <a:lvl5pPr>
              <a:defRPr sz="1800" b="0" i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>
          <a:xfrm>
            <a:off x="0" y="6381354"/>
            <a:ext cx="1043608" cy="365125"/>
          </a:xfrm>
          <a:prstGeom prst="rect">
            <a:avLst/>
          </a:prstGeom>
        </p:spPr>
        <p:txBody>
          <a:bodyPr lIns="91184" tIns="45594" rIns="91184" bIns="45594"/>
          <a:lstStyle/>
          <a:p>
            <a:pPr defTabSz="911938"/>
            <a:fld id="{F51E0E63-BC59-4AFC-A7DC-49E291861A4C}" type="datetime1">
              <a:rPr lang="fr-FR" smtClean="0">
                <a:solidFill>
                  <a:prstClr val="black"/>
                </a:solidFill>
              </a:rPr>
              <a:t>14/10/2019</a:t>
            </a:fld>
            <a:endParaRPr lang="fr-FR">
              <a:solidFill>
                <a:prstClr val="black"/>
              </a:solidFill>
            </a:endParaRP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>
          <a:xfrm>
            <a:off x="8100397" y="6381354"/>
            <a:ext cx="981472" cy="365125"/>
          </a:xfrm>
          <a:prstGeom prst="rect">
            <a:avLst/>
          </a:prstGeom>
        </p:spPr>
        <p:txBody>
          <a:bodyPr lIns="91184" tIns="45594" rIns="91184" bIns="45594"/>
          <a:lstStyle/>
          <a:p>
            <a:pPr defTabSz="911938"/>
            <a:fld id="{57276DA7-6462-4495-965D-E91F9F2D8518}" type="slidenum">
              <a:rPr lang="fr-FR">
                <a:solidFill>
                  <a:prstClr val="black"/>
                </a:solidFill>
              </a:rPr>
              <a:pPr defTabSz="911938"/>
              <a:t>‹N°›</a:t>
            </a:fld>
            <a:endParaRPr lang="fr-FR">
              <a:solidFill>
                <a:prstClr val="black"/>
              </a:solidFill>
            </a:endParaRPr>
          </a:p>
        </p:txBody>
      </p:sp>
      <p:sp>
        <p:nvSpPr>
          <p:cNvPr id="11" name="Titre 10"/>
          <p:cNvSpPr>
            <a:spLocks noGrp="1"/>
          </p:cNvSpPr>
          <p:nvPr>
            <p:ph type="title"/>
          </p:nvPr>
        </p:nvSpPr>
        <p:spPr>
          <a:xfrm>
            <a:off x="1187624" y="116632"/>
            <a:ext cx="6480720" cy="720080"/>
          </a:xfrm>
        </p:spPr>
        <p:txBody>
          <a:bodyPr/>
          <a:lstStyle>
            <a:lvl1pPr>
              <a:defRPr b="1">
                <a:solidFill>
                  <a:schemeClr val="accent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731773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contenu bandeau horizont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1560" y="1412776"/>
            <a:ext cx="7848872" cy="4525963"/>
          </a:xfrm>
          <a:prstGeom prst="rect">
            <a:avLst/>
          </a:prstGeom>
        </p:spPr>
        <p:txBody>
          <a:bodyPr lIns="91184" tIns="45594" rIns="91184" bIns="45594"/>
          <a:lstStyle>
            <a:lvl1pPr marL="341976" indent="-341976">
              <a:buClr>
                <a:schemeClr val="accent3"/>
              </a:buClr>
              <a:buFont typeface="Arial" pitchFamily="34" charset="0"/>
              <a:buChar char="►"/>
              <a:defRPr sz="2800"/>
            </a:lvl1pPr>
            <a:lvl2pPr marL="740950" indent="-284985">
              <a:buClr>
                <a:schemeClr val="accent1"/>
              </a:buClr>
              <a:buFont typeface="Arial" pitchFamily="34" charset="0"/>
              <a:buChar char="►"/>
              <a:defRPr sz="2400"/>
            </a:lvl2pPr>
            <a:lvl3pPr marL="1139927" indent="-227984">
              <a:buClr>
                <a:schemeClr val="bg2">
                  <a:lumMod val="75000"/>
                </a:schemeClr>
              </a:buClr>
              <a:buFont typeface="Arial" pitchFamily="34" charset="0"/>
              <a:buChar char="►"/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>
          <a:xfrm>
            <a:off x="8028384" y="5949306"/>
            <a:ext cx="1043608" cy="365125"/>
          </a:xfrm>
          <a:prstGeom prst="rect">
            <a:avLst/>
          </a:prstGeom>
        </p:spPr>
        <p:txBody>
          <a:bodyPr lIns="91184" tIns="45594" rIns="91184" bIns="45594"/>
          <a:lstStyle/>
          <a:p>
            <a:pPr defTabSz="911938"/>
            <a:fld id="{7A8C38E7-87F1-47CA-93CE-C35E5DAE2FB3}" type="datetime1">
              <a:rPr lang="fr-FR" smtClean="0">
                <a:solidFill>
                  <a:prstClr val="black"/>
                </a:solidFill>
              </a:rPr>
              <a:t>14/10/2019</a:t>
            </a:fld>
            <a:endParaRPr lang="fr-FR" dirty="0">
              <a:solidFill>
                <a:prstClr val="black"/>
              </a:solidFill>
            </a:endParaRP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>
          <a:xfrm>
            <a:off x="8100397" y="6381354"/>
            <a:ext cx="981472" cy="365125"/>
          </a:xfrm>
          <a:prstGeom prst="rect">
            <a:avLst/>
          </a:prstGeom>
        </p:spPr>
        <p:txBody>
          <a:bodyPr lIns="91184" tIns="45594" rIns="91184" bIns="45594"/>
          <a:lstStyle/>
          <a:p>
            <a:pPr defTabSz="911938"/>
            <a:fld id="{57276DA7-6462-4495-965D-E91F9F2D8518}" type="slidenum">
              <a:rPr lang="fr-FR">
                <a:solidFill>
                  <a:prstClr val="black"/>
                </a:solidFill>
              </a:rPr>
              <a:pPr defTabSz="911938"/>
              <a:t>‹N°›</a:t>
            </a:fld>
            <a:endParaRPr lang="fr-FR" dirty="0">
              <a:solidFill>
                <a:prstClr val="black"/>
              </a:solidFill>
            </a:endParaRPr>
          </a:p>
        </p:txBody>
      </p:sp>
      <p:sp>
        <p:nvSpPr>
          <p:cNvPr id="11" name="Titre 10"/>
          <p:cNvSpPr>
            <a:spLocks noGrp="1"/>
          </p:cNvSpPr>
          <p:nvPr>
            <p:ph type="title"/>
          </p:nvPr>
        </p:nvSpPr>
        <p:spPr>
          <a:xfrm>
            <a:off x="539552" y="116632"/>
            <a:ext cx="6480720" cy="720080"/>
          </a:xfrm>
        </p:spPr>
        <p:txBody>
          <a:bodyPr/>
          <a:lstStyle>
            <a:lvl1pPr>
              <a:defRPr b="1">
                <a:solidFill>
                  <a:schemeClr val="accent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501962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Modifiez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E02F9-4B3A-4447-9169-D258F38C5BD6}" type="datetime1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14/10/2019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9CC7B-7C7E-4937-BBA5-A7E35C841C29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998726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F2FAB-8BF5-4EBB-9ED9-9122B1968B30}" type="datetime1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14/10/2019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9CC7B-7C7E-4937-BBA5-A7E35C841C29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703910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3DCF6-80FB-45A5-AC0D-BD4FCBB42E05}" type="datetime1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14/10/2019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9CC7B-7C7E-4937-BBA5-A7E35C841C29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68928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F2FAB-8BF5-4EBB-9ED9-9122B1968B30}" type="datetime1">
              <a:rPr lang="fr-FR" smtClean="0"/>
              <a:t>14/10/2019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9CC7B-7C7E-4937-BBA5-A7E35C841C2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6833351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B57D1-67CF-4E1E-9673-F8E0DA471407}" type="datetime1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14/10/2019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9CC7B-7C7E-4937-BBA5-A7E35C841C29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133757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690C37-54AE-43F1-A607-8156850C8258}" type="datetime1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14/10/2019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9CC7B-7C7E-4937-BBA5-A7E35C841C29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039342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DC8D-3410-4017-99F7-30635C477863}" type="datetime1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14/10/2019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9CC7B-7C7E-4937-BBA5-A7E35C841C29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381951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35586-E88F-472C-BE70-4B05A3882CE3}" type="datetime1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14/10/2019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9CC7B-7C7E-4937-BBA5-A7E35C841C29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526642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A8EC6-F073-46C7-91E4-71A600FE520D}" type="datetime1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14/10/2019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9CC7B-7C7E-4937-BBA5-A7E35C841C29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836358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B0B86-8F7B-48A5-A840-5AFF10B8324B}" type="datetime1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14/10/2019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9CC7B-7C7E-4937-BBA5-A7E35C841C29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567410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1F1E8C-01B7-4D49-9676-C9C6C3204783}" type="datetime1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14/10/2019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9CC7B-7C7E-4937-BBA5-A7E35C841C29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71471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75B3B5-4FF0-4066-A0B1-77A6AB763391}" type="datetime1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14/10/2019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9CC7B-7C7E-4937-BBA5-A7E35C841C29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888273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3568" y="5013178"/>
            <a:ext cx="7772400" cy="1470025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911486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 + ima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8" name="Espace réservé pour une image  7"/>
          <p:cNvSpPr>
            <a:spLocks noGrp="1"/>
          </p:cNvSpPr>
          <p:nvPr>
            <p:ph type="pic" sz="quarter" idx="10"/>
          </p:nvPr>
        </p:nvSpPr>
        <p:spPr>
          <a:xfrm>
            <a:off x="26" y="5"/>
            <a:ext cx="9168063" cy="5445125"/>
          </a:xfrm>
          <a:custGeom>
            <a:avLst/>
            <a:gdLst>
              <a:gd name="connsiteX0" fmla="*/ 0 w 9144000"/>
              <a:gd name="connsiteY0" fmla="*/ 0 h 5445125"/>
              <a:gd name="connsiteX1" fmla="*/ 9144000 w 9144000"/>
              <a:gd name="connsiteY1" fmla="*/ 0 h 5445125"/>
              <a:gd name="connsiteX2" fmla="*/ 9144000 w 9144000"/>
              <a:gd name="connsiteY2" fmla="*/ 5445125 h 5445125"/>
              <a:gd name="connsiteX3" fmla="*/ 0 w 9144000"/>
              <a:gd name="connsiteY3" fmla="*/ 5445125 h 5445125"/>
              <a:gd name="connsiteX4" fmla="*/ 0 w 9144000"/>
              <a:gd name="connsiteY4" fmla="*/ 0 h 5445125"/>
              <a:gd name="connsiteX0" fmla="*/ 0 w 9168063"/>
              <a:gd name="connsiteY0" fmla="*/ 0 h 5445125"/>
              <a:gd name="connsiteX1" fmla="*/ 9144000 w 9168063"/>
              <a:gd name="connsiteY1" fmla="*/ 0 h 5445125"/>
              <a:gd name="connsiteX2" fmla="*/ 9144000 w 9168063"/>
              <a:gd name="connsiteY2" fmla="*/ 5445125 h 5445125"/>
              <a:gd name="connsiteX3" fmla="*/ 9168063 w 9168063"/>
              <a:gd name="connsiteY3" fmla="*/ 5429083 h 5445125"/>
              <a:gd name="connsiteX4" fmla="*/ 0 w 9168063"/>
              <a:gd name="connsiteY4" fmla="*/ 0 h 5445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68063" h="5445125">
                <a:moveTo>
                  <a:pt x="0" y="0"/>
                </a:moveTo>
                <a:lnTo>
                  <a:pt x="9144000" y="0"/>
                </a:lnTo>
                <a:lnTo>
                  <a:pt x="9144000" y="5445125"/>
                </a:lnTo>
                <a:lnTo>
                  <a:pt x="9168063" y="5429083"/>
                </a:lnTo>
                <a:lnTo>
                  <a:pt x="0" y="0"/>
                </a:lnTo>
                <a:close/>
              </a:path>
            </a:pathLst>
          </a:custGeom>
        </p:spPr>
        <p:txBody>
          <a:bodyPr lIns="91184" tIns="45594" rIns="91184" bIns="45594"/>
          <a:lstStyle/>
          <a:p>
            <a:r>
              <a:rPr lang="fr-FR" smtClean="0"/>
              <a:t>Cliquez sur l'icône pour ajouter une image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45029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3DCF6-80FB-45A5-AC0D-BD4FCBB42E05}" type="datetime1">
              <a:rPr lang="fr-FR" smtClean="0"/>
              <a:t>14/10/2019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9CC7B-7C7E-4937-BBA5-A7E35C841C2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6286720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" y="1628800"/>
            <a:ext cx="3635896" cy="1368152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" y="2996978"/>
            <a:ext cx="3635896" cy="576063"/>
          </a:xfrm>
          <a:prstGeom prst="rect">
            <a:avLst/>
          </a:prstGeom>
        </p:spPr>
        <p:txBody>
          <a:bodyPr lIns="91184" tIns="45594" rIns="91184" bIns="45594"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596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193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6791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38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7984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3581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177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4775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19981891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contenu bandeau vertic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1259634" y="1556792"/>
            <a:ext cx="7427168" cy="4525963"/>
          </a:xfrm>
          <a:prstGeom prst="rect">
            <a:avLst/>
          </a:prstGeom>
        </p:spPr>
        <p:txBody>
          <a:bodyPr lIns="91184" tIns="45594" rIns="91184" bIns="45594"/>
          <a:lstStyle>
            <a:lvl1pPr marL="341976" indent="-341976">
              <a:buClr>
                <a:schemeClr val="accent3"/>
              </a:buClr>
              <a:buFont typeface="Arial" pitchFamily="34" charset="0"/>
              <a:buChar char="►"/>
              <a:defRPr sz="2800"/>
            </a:lvl1pPr>
            <a:lvl2pPr marL="740950" indent="-284985">
              <a:buClr>
                <a:schemeClr val="accent1"/>
              </a:buClr>
              <a:buFont typeface="Arial" pitchFamily="34" charset="0"/>
              <a:buChar char="►"/>
              <a:defRPr sz="2400" b="0" i="0"/>
            </a:lvl2pPr>
            <a:lvl3pPr marL="1139927" indent="-227984">
              <a:buClr>
                <a:schemeClr val="bg2">
                  <a:lumMod val="75000"/>
                </a:schemeClr>
              </a:buClr>
              <a:buFont typeface="Arial" pitchFamily="34" charset="0"/>
              <a:buChar char="►"/>
              <a:defRPr sz="2000" b="0" i="0"/>
            </a:lvl3pPr>
            <a:lvl4pPr>
              <a:defRPr sz="1800" b="0" i="0"/>
            </a:lvl4pPr>
            <a:lvl5pPr>
              <a:defRPr sz="1800" b="0" i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>
          <a:xfrm>
            <a:off x="0" y="6381354"/>
            <a:ext cx="1043608" cy="365125"/>
          </a:xfrm>
          <a:prstGeom prst="rect">
            <a:avLst/>
          </a:prstGeom>
        </p:spPr>
        <p:txBody>
          <a:bodyPr lIns="91184" tIns="45594" rIns="91184" bIns="45594"/>
          <a:lstStyle/>
          <a:p>
            <a:pPr defTabSz="911938"/>
            <a:endParaRPr lang="fr-FR">
              <a:solidFill>
                <a:prstClr val="black"/>
              </a:solidFill>
            </a:endParaRP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>
          <a:xfrm>
            <a:off x="8100397" y="6381354"/>
            <a:ext cx="981472" cy="365125"/>
          </a:xfrm>
          <a:prstGeom prst="rect">
            <a:avLst/>
          </a:prstGeom>
        </p:spPr>
        <p:txBody>
          <a:bodyPr lIns="91184" tIns="45594" rIns="91184" bIns="45594"/>
          <a:lstStyle/>
          <a:p>
            <a:pPr defTabSz="911938"/>
            <a:fld id="{57276DA7-6462-4495-965D-E91F9F2D8518}" type="slidenum">
              <a:rPr lang="fr-FR" smtClean="0">
                <a:solidFill>
                  <a:prstClr val="black"/>
                </a:solidFill>
              </a:rPr>
              <a:pPr defTabSz="911938"/>
              <a:t>‹N°›</a:t>
            </a:fld>
            <a:endParaRPr lang="fr-FR">
              <a:solidFill>
                <a:prstClr val="black"/>
              </a:solidFill>
            </a:endParaRPr>
          </a:p>
        </p:txBody>
      </p:sp>
      <p:sp>
        <p:nvSpPr>
          <p:cNvPr id="11" name="Titre 10"/>
          <p:cNvSpPr>
            <a:spLocks noGrp="1"/>
          </p:cNvSpPr>
          <p:nvPr>
            <p:ph type="title"/>
          </p:nvPr>
        </p:nvSpPr>
        <p:spPr>
          <a:xfrm>
            <a:off x="1187624" y="116632"/>
            <a:ext cx="6480720" cy="720080"/>
          </a:xfrm>
        </p:spPr>
        <p:txBody>
          <a:bodyPr/>
          <a:lstStyle>
            <a:lvl1pPr>
              <a:defRPr b="1">
                <a:solidFill>
                  <a:schemeClr val="accent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341925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contenu bandeau horizont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1560" y="1412776"/>
            <a:ext cx="7848872" cy="4525963"/>
          </a:xfrm>
          <a:prstGeom prst="rect">
            <a:avLst/>
          </a:prstGeom>
        </p:spPr>
        <p:txBody>
          <a:bodyPr lIns="91184" tIns="45594" rIns="91184" bIns="45594"/>
          <a:lstStyle>
            <a:lvl1pPr marL="341976" indent="-341976">
              <a:buClr>
                <a:schemeClr val="accent3"/>
              </a:buClr>
              <a:buFont typeface="Arial" pitchFamily="34" charset="0"/>
              <a:buChar char="►"/>
              <a:defRPr sz="2800"/>
            </a:lvl1pPr>
            <a:lvl2pPr marL="740950" indent="-284985">
              <a:buClr>
                <a:schemeClr val="accent1"/>
              </a:buClr>
              <a:buFont typeface="Arial" pitchFamily="34" charset="0"/>
              <a:buChar char="►"/>
              <a:defRPr sz="2400"/>
            </a:lvl2pPr>
            <a:lvl3pPr marL="1139927" indent="-227984">
              <a:buClr>
                <a:schemeClr val="bg2">
                  <a:lumMod val="75000"/>
                </a:schemeClr>
              </a:buClr>
              <a:buFont typeface="Arial" pitchFamily="34" charset="0"/>
              <a:buChar char="►"/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>
          <a:xfrm>
            <a:off x="8028384" y="5949306"/>
            <a:ext cx="1043608" cy="365125"/>
          </a:xfrm>
          <a:prstGeom prst="rect">
            <a:avLst/>
          </a:prstGeom>
        </p:spPr>
        <p:txBody>
          <a:bodyPr lIns="91184" tIns="45594" rIns="91184" bIns="45594"/>
          <a:lstStyle/>
          <a:p>
            <a:pPr defTabSz="911938"/>
            <a:endParaRPr lang="fr-FR" dirty="0">
              <a:solidFill>
                <a:prstClr val="black"/>
              </a:solidFill>
            </a:endParaRP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>
          <a:xfrm>
            <a:off x="8100397" y="6381354"/>
            <a:ext cx="981472" cy="365125"/>
          </a:xfrm>
          <a:prstGeom prst="rect">
            <a:avLst/>
          </a:prstGeom>
        </p:spPr>
        <p:txBody>
          <a:bodyPr lIns="91184" tIns="45594" rIns="91184" bIns="45594"/>
          <a:lstStyle/>
          <a:p>
            <a:pPr defTabSz="911938"/>
            <a:fld id="{57276DA7-6462-4495-965D-E91F9F2D8518}" type="slidenum">
              <a:rPr lang="fr-FR" smtClean="0">
                <a:solidFill>
                  <a:prstClr val="black"/>
                </a:solidFill>
              </a:rPr>
              <a:pPr defTabSz="911938"/>
              <a:t>‹N°›</a:t>
            </a:fld>
            <a:endParaRPr lang="fr-FR" dirty="0">
              <a:solidFill>
                <a:prstClr val="black"/>
              </a:solidFill>
            </a:endParaRPr>
          </a:p>
        </p:txBody>
      </p:sp>
      <p:sp>
        <p:nvSpPr>
          <p:cNvPr id="11" name="Titre 10"/>
          <p:cNvSpPr>
            <a:spLocks noGrp="1"/>
          </p:cNvSpPr>
          <p:nvPr>
            <p:ph type="title"/>
          </p:nvPr>
        </p:nvSpPr>
        <p:spPr>
          <a:xfrm>
            <a:off x="539552" y="116632"/>
            <a:ext cx="6480720" cy="720080"/>
          </a:xfrm>
        </p:spPr>
        <p:txBody>
          <a:bodyPr/>
          <a:lstStyle>
            <a:lvl1pPr>
              <a:defRPr b="1">
                <a:solidFill>
                  <a:schemeClr val="accent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924671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3568" y="5013306"/>
            <a:ext cx="7772400" cy="1470025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521025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 + ima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8" name="Espace réservé pour une image  7"/>
          <p:cNvSpPr>
            <a:spLocks noGrp="1"/>
          </p:cNvSpPr>
          <p:nvPr>
            <p:ph type="pic" sz="quarter" idx="10"/>
          </p:nvPr>
        </p:nvSpPr>
        <p:spPr>
          <a:xfrm>
            <a:off x="26" y="133"/>
            <a:ext cx="9168063" cy="5445125"/>
          </a:xfrm>
          <a:custGeom>
            <a:avLst/>
            <a:gdLst>
              <a:gd name="connsiteX0" fmla="*/ 0 w 9144000"/>
              <a:gd name="connsiteY0" fmla="*/ 0 h 5445125"/>
              <a:gd name="connsiteX1" fmla="*/ 9144000 w 9144000"/>
              <a:gd name="connsiteY1" fmla="*/ 0 h 5445125"/>
              <a:gd name="connsiteX2" fmla="*/ 9144000 w 9144000"/>
              <a:gd name="connsiteY2" fmla="*/ 5445125 h 5445125"/>
              <a:gd name="connsiteX3" fmla="*/ 0 w 9144000"/>
              <a:gd name="connsiteY3" fmla="*/ 5445125 h 5445125"/>
              <a:gd name="connsiteX4" fmla="*/ 0 w 9144000"/>
              <a:gd name="connsiteY4" fmla="*/ 0 h 5445125"/>
              <a:gd name="connsiteX0" fmla="*/ 0 w 9168063"/>
              <a:gd name="connsiteY0" fmla="*/ 0 h 5445125"/>
              <a:gd name="connsiteX1" fmla="*/ 9144000 w 9168063"/>
              <a:gd name="connsiteY1" fmla="*/ 0 h 5445125"/>
              <a:gd name="connsiteX2" fmla="*/ 9144000 w 9168063"/>
              <a:gd name="connsiteY2" fmla="*/ 5445125 h 5445125"/>
              <a:gd name="connsiteX3" fmla="*/ 9168063 w 9168063"/>
              <a:gd name="connsiteY3" fmla="*/ 5429083 h 5445125"/>
              <a:gd name="connsiteX4" fmla="*/ 0 w 9168063"/>
              <a:gd name="connsiteY4" fmla="*/ 0 h 5445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68063" h="5445125">
                <a:moveTo>
                  <a:pt x="0" y="0"/>
                </a:moveTo>
                <a:lnTo>
                  <a:pt x="9144000" y="0"/>
                </a:lnTo>
                <a:lnTo>
                  <a:pt x="9144000" y="5445125"/>
                </a:lnTo>
                <a:lnTo>
                  <a:pt x="9168063" y="5429083"/>
                </a:lnTo>
                <a:lnTo>
                  <a:pt x="0" y="0"/>
                </a:lnTo>
                <a:close/>
              </a:path>
            </a:pathLst>
          </a:custGeom>
        </p:spPr>
        <p:txBody>
          <a:bodyPr lIns="91184" tIns="45594" rIns="91184" bIns="45594"/>
          <a:lstStyle/>
          <a:p>
            <a:r>
              <a:rPr lang="fr-FR" smtClean="0"/>
              <a:t>Cliquez sur l'icône pour ajouter une image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136305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" y="1628800"/>
            <a:ext cx="3635896" cy="1368152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3" y="2997106"/>
            <a:ext cx="3635896" cy="576063"/>
          </a:xfrm>
          <a:prstGeom prst="rect">
            <a:avLst/>
          </a:prstGeom>
        </p:spPr>
        <p:txBody>
          <a:bodyPr lIns="91184" tIns="45594" rIns="91184" bIns="45594"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596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193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6791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38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7984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3581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177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4775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21591340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contenu bandeau vertic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1259635" y="1556794"/>
            <a:ext cx="7427168" cy="4525963"/>
          </a:xfrm>
          <a:prstGeom prst="rect">
            <a:avLst/>
          </a:prstGeom>
        </p:spPr>
        <p:txBody>
          <a:bodyPr lIns="91184" tIns="45594" rIns="91184" bIns="45594"/>
          <a:lstStyle>
            <a:lvl1pPr marL="341976" indent="-341976">
              <a:buClr>
                <a:schemeClr val="accent3"/>
              </a:buClr>
              <a:buFont typeface="Arial" pitchFamily="34" charset="0"/>
              <a:buChar char="►"/>
              <a:defRPr sz="2800"/>
            </a:lvl1pPr>
            <a:lvl2pPr marL="740950" indent="-284985">
              <a:buClr>
                <a:schemeClr val="accent1"/>
              </a:buClr>
              <a:buFont typeface="Arial" pitchFamily="34" charset="0"/>
              <a:buChar char="►"/>
              <a:defRPr sz="2400" b="0" i="0"/>
            </a:lvl2pPr>
            <a:lvl3pPr marL="1139927" indent="-227984">
              <a:buClr>
                <a:schemeClr val="bg2">
                  <a:lumMod val="75000"/>
                </a:schemeClr>
              </a:buClr>
              <a:buFont typeface="Arial" pitchFamily="34" charset="0"/>
              <a:buChar char="►"/>
              <a:defRPr sz="2000" b="0" i="0"/>
            </a:lvl3pPr>
            <a:lvl4pPr>
              <a:defRPr sz="1800" b="0" i="0"/>
            </a:lvl4pPr>
            <a:lvl5pPr>
              <a:defRPr sz="1800" b="0" i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>
          <a:xfrm>
            <a:off x="0" y="6381482"/>
            <a:ext cx="1043608" cy="365125"/>
          </a:xfrm>
          <a:prstGeom prst="rect">
            <a:avLst/>
          </a:prstGeom>
        </p:spPr>
        <p:txBody>
          <a:bodyPr lIns="91184" tIns="45594" rIns="91184" bIns="45594"/>
          <a:lstStyle/>
          <a:p>
            <a:pPr defTabSz="911938"/>
            <a:endParaRPr lang="fr-FR">
              <a:solidFill>
                <a:prstClr val="black"/>
              </a:solidFill>
            </a:endParaRP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>
          <a:xfrm>
            <a:off x="8100399" y="6381482"/>
            <a:ext cx="981472" cy="365125"/>
          </a:xfrm>
          <a:prstGeom prst="rect">
            <a:avLst/>
          </a:prstGeom>
        </p:spPr>
        <p:txBody>
          <a:bodyPr lIns="91184" tIns="45594" rIns="91184" bIns="45594"/>
          <a:lstStyle/>
          <a:p>
            <a:pPr defTabSz="911938"/>
            <a:fld id="{57276DA7-6462-4495-965D-E91F9F2D8518}" type="slidenum">
              <a:rPr lang="fr-FR" smtClean="0">
                <a:solidFill>
                  <a:prstClr val="black"/>
                </a:solidFill>
              </a:rPr>
              <a:pPr defTabSz="911938"/>
              <a:t>‹N°›</a:t>
            </a:fld>
            <a:endParaRPr lang="fr-FR">
              <a:solidFill>
                <a:prstClr val="black"/>
              </a:solidFill>
            </a:endParaRPr>
          </a:p>
        </p:txBody>
      </p:sp>
      <p:sp>
        <p:nvSpPr>
          <p:cNvPr id="11" name="Titre 10"/>
          <p:cNvSpPr>
            <a:spLocks noGrp="1"/>
          </p:cNvSpPr>
          <p:nvPr>
            <p:ph type="title"/>
          </p:nvPr>
        </p:nvSpPr>
        <p:spPr>
          <a:xfrm>
            <a:off x="1187624" y="116632"/>
            <a:ext cx="6480720" cy="720080"/>
          </a:xfrm>
        </p:spPr>
        <p:txBody>
          <a:bodyPr/>
          <a:lstStyle>
            <a:lvl1pPr>
              <a:defRPr b="1">
                <a:solidFill>
                  <a:schemeClr val="accent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845766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contenu bandeau horizont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1560" y="1412776"/>
            <a:ext cx="7848872" cy="4525963"/>
          </a:xfrm>
          <a:prstGeom prst="rect">
            <a:avLst/>
          </a:prstGeom>
        </p:spPr>
        <p:txBody>
          <a:bodyPr lIns="91184" tIns="45594" rIns="91184" bIns="45594"/>
          <a:lstStyle>
            <a:lvl1pPr marL="341976" indent="-341976">
              <a:buClr>
                <a:schemeClr val="accent3"/>
              </a:buClr>
              <a:buFont typeface="Arial" pitchFamily="34" charset="0"/>
              <a:buChar char="►"/>
              <a:defRPr sz="2800"/>
            </a:lvl1pPr>
            <a:lvl2pPr marL="740950" indent="-284985">
              <a:buClr>
                <a:schemeClr val="accent1"/>
              </a:buClr>
              <a:buFont typeface="Arial" pitchFamily="34" charset="0"/>
              <a:buChar char="►"/>
              <a:defRPr sz="2400"/>
            </a:lvl2pPr>
            <a:lvl3pPr marL="1139927" indent="-227984">
              <a:buClr>
                <a:schemeClr val="bg2">
                  <a:lumMod val="75000"/>
                </a:schemeClr>
              </a:buClr>
              <a:buFont typeface="Arial" pitchFamily="34" charset="0"/>
              <a:buChar char="►"/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>
          <a:xfrm>
            <a:off x="8028384" y="5949434"/>
            <a:ext cx="1043608" cy="365125"/>
          </a:xfrm>
          <a:prstGeom prst="rect">
            <a:avLst/>
          </a:prstGeom>
        </p:spPr>
        <p:txBody>
          <a:bodyPr lIns="91184" tIns="45594" rIns="91184" bIns="45594"/>
          <a:lstStyle/>
          <a:p>
            <a:pPr defTabSz="911938"/>
            <a:endParaRPr lang="fr-FR" dirty="0">
              <a:solidFill>
                <a:prstClr val="black"/>
              </a:solidFill>
            </a:endParaRP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>
          <a:xfrm>
            <a:off x="8100399" y="6381482"/>
            <a:ext cx="981472" cy="365125"/>
          </a:xfrm>
          <a:prstGeom prst="rect">
            <a:avLst/>
          </a:prstGeom>
        </p:spPr>
        <p:txBody>
          <a:bodyPr lIns="91184" tIns="45594" rIns="91184" bIns="45594"/>
          <a:lstStyle/>
          <a:p>
            <a:pPr defTabSz="911938"/>
            <a:fld id="{57276DA7-6462-4495-965D-E91F9F2D8518}" type="slidenum">
              <a:rPr lang="fr-FR" smtClean="0">
                <a:solidFill>
                  <a:prstClr val="black"/>
                </a:solidFill>
              </a:rPr>
              <a:pPr defTabSz="911938"/>
              <a:t>‹N°›</a:t>
            </a:fld>
            <a:endParaRPr lang="fr-FR" dirty="0">
              <a:solidFill>
                <a:prstClr val="black"/>
              </a:solidFill>
            </a:endParaRPr>
          </a:p>
        </p:txBody>
      </p:sp>
      <p:sp>
        <p:nvSpPr>
          <p:cNvPr id="11" name="Titre 10"/>
          <p:cNvSpPr>
            <a:spLocks noGrp="1"/>
          </p:cNvSpPr>
          <p:nvPr>
            <p:ph type="title"/>
          </p:nvPr>
        </p:nvSpPr>
        <p:spPr>
          <a:xfrm>
            <a:off x="539552" y="116632"/>
            <a:ext cx="6480720" cy="720080"/>
          </a:xfrm>
        </p:spPr>
        <p:txBody>
          <a:bodyPr/>
          <a:lstStyle>
            <a:lvl1pPr>
              <a:defRPr b="1">
                <a:solidFill>
                  <a:schemeClr val="accent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636675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>
          <a:xfrm>
            <a:off x="457200" y="6356478"/>
            <a:ext cx="2133600" cy="365125"/>
          </a:xfrm>
          <a:prstGeom prst="rect">
            <a:avLst/>
          </a:prstGeom>
        </p:spPr>
        <p:txBody>
          <a:bodyPr/>
          <a:lstStyle/>
          <a:p>
            <a:pPr defTabSz="911938"/>
            <a:fld id="{9C84D493-D9C6-4EF1-8042-CA3B98937D55}" type="datetime1">
              <a:rPr lang="fr-FR" smtClean="0">
                <a:solidFill>
                  <a:prstClr val="black"/>
                </a:solidFill>
              </a:rPr>
              <a:pPr defTabSz="911938"/>
              <a:t>14/10/2019</a:t>
            </a:fld>
            <a:endParaRPr lang="fr-FR">
              <a:solidFill>
                <a:prstClr val="black"/>
              </a:solidFill>
            </a:endParaRPr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>
          <a:xfrm>
            <a:off x="3124200" y="6356478"/>
            <a:ext cx="2895600" cy="365125"/>
          </a:xfrm>
          <a:prstGeom prst="rect">
            <a:avLst/>
          </a:prstGeom>
        </p:spPr>
        <p:txBody>
          <a:bodyPr/>
          <a:lstStyle/>
          <a:p>
            <a:pPr defTabSz="911938"/>
            <a:endParaRPr lang="fr-FR">
              <a:solidFill>
                <a:prstClr val="black"/>
              </a:solidFill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6553200" y="6356478"/>
            <a:ext cx="2133600" cy="365125"/>
          </a:xfrm>
          <a:prstGeom prst="rect">
            <a:avLst/>
          </a:prstGeom>
        </p:spPr>
        <p:txBody>
          <a:bodyPr/>
          <a:lstStyle/>
          <a:p>
            <a:pPr defTabSz="911938"/>
            <a:fld id="{F8884CE6-D9A5-F84C-841B-2035F7260D2D}" type="slidenum">
              <a:rPr lang="fr-FR" smtClean="0">
                <a:solidFill>
                  <a:prstClr val="black"/>
                </a:solidFill>
              </a:rPr>
              <a:pPr defTabSz="911938"/>
              <a:t>‹N°›</a:t>
            </a:fld>
            <a:endParaRPr lang="fr-F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291062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Modifiez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E02F9-4B3A-4447-9169-D258F38C5BD6}" type="datetime1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14/10/2019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9CC7B-7C7E-4937-BBA5-A7E35C841C29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47502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B57D1-67CF-4E1E-9673-F8E0DA471407}" type="datetime1">
              <a:rPr lang="fr-FR" smtClean="0"/>
              <a:t>14/10/2019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9CC7B-7C7E-4937-BBA5-A7E35C841C2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6839777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F2FAB-8BF5-4EBB-9ED9-9122B1968B30}" type="datetime1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14/10/2019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9CC7B-7C7E-4937-BBA5-A7E35C841C29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540741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3DCF6-80FB-45A5-AC0D-BD4FCBB42E05}" type="datetime1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14/10/2019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9CC7B-7C7E-4937-BBA5-A7E35C841C29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797161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B57D1-67CF-4E1E-9673-F8E0DA471407}" type="datetime1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14/10/2019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9CC7B-7C7E-4937-BBA5-A7E35C841C29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271376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690C37-54AE-43F1-A607-8156850C8258}" type="datetime1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14/10/2019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9CC7B-7C7E-4937-BBA5-A7E35C841C29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109688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DC8D-3410-4017-99F7-30635C477863}" type="datetime1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14/10/2019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9CC7B-7C7E-4937-BBA5-A7E35C841C29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918958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35586-E88F-472C-BE70-4B05A3882CE3}" type="datetime1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14/10/2019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9CC7B-7C7E-4937-BBA5-A7E35C841C29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410861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A8EC6-F073-46C7-91E4-71A600FE520D}" type="datetime1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14/10/2019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9CC7B-7C7E-4937-BBA5-A7E35C841C29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552960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B0B86-8F7B-48A5-A840-5AFF10B8324B}" type="datetime1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14/10/2019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9CC7B-7C7E-4937-BBA5-A7E35C841C29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224685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1F1E8C-01B7-4D49-9676-C9C6C3204783}" type="datetime1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14/10/2019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9CC7B-7C7E-4937-BBA5-A7E35C841C29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031080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75B3B5-4FF0-4066-A0B1-77A6AB763391}" type="datetime1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14/10/2019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9CC7B-7C7E-4937-BBA5-A7E35C841C29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21644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690C37-54AE-43F1-A607-8156850C8258}" type="datetime1">
              <a:rPr lang="fr-FR" smtClean="0"/>
              <a:t>14/10/2019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9CC7B-7C7E-4937-BBA5-A7E35C841C2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1695908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Modifiez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E02F9-4B3A-4447-9169-D258F38C5BD6}" type="datetime1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14/10/2019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9CC7B-7C7E-4937-BBA5-A7E35C841C29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1250645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F2FAB-8BF5-4EBB-9ED9-9122B1968B30}" type="datetime1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14/10/2019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9CC7B-7C7E-4937-BBA5-A7E35C841C29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996400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3DCF6-80FB-45A5-AC0D-BD4FCBB42E05}" type="datetime1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14/10/2019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9CC7B-7C7E-4937-BBA5-A7E35C841C29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466581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B57D1-67CF-4E1E-9673-F8E0DA471407}" type="datetime1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14/10/2019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9CC7B-7C7E-4937-BBA5-A7E35C841C29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351323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690C37-54AE-43F1-A607-8156850C8258}" type="datetime1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14/10/2019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9CC7B-7C7E-4937-BBA5-A7E35C841C29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359784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DC8D-3410-4017-99F7-30635C477863}" type="datetime1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14/10/2019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9CC7B-7C7E-4937-BBA5-A7E35C841C29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5306731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35586-E88F-472C-BE70-4B05A3882CE3}" type="datetime1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14/10/2019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9CC7B-7C7E-4937-BBA5-A7E35C841C29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0420680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A8EC6-F073-46C7-91E4-71A600FE520D}" type="datetime1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14/10/2019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9CC7B-7C7E-4937-BBA5-A7E35C841C29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4971524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B0B86-8F7B-48A5-A840-5AFF10B8324B}" type="datetime1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14/10/2019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9CC7B-7C7E-4937-BBA5-A7E35C841C29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3003977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1F1E8C-01B7-4D49-9676-C9C6C3204783}" type="datetime1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14/10/2019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9CC7B-7C7E-4937-BBA5-A7E35C841C29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28057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DC8D-3410-4017-99F7-30635C477863}" type="datetime1">
              <a:rPr lang="fr-FR" smtClean="0"/>
              <a:t>14/10/2019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9CC7B-7C7E-4937-BBA5-A7E35C841C2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30250042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75B3B5-4FF0-4066-A0B1-77A6AB763391}" type="datetime1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14/10/2019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9CC7B-7C7E-4937-BBA5-A7E35C841C29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47837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35586-E88F-472C-BE70-4B05A3882CE3}" type="datetime1">
              <a:rPr lang="fr-FR" smtClean="0"/>
              <a:t>14/10/2019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9CC7B-7C7E-4937-BBA5-A7E35C841C2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985133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A8EC6-F073-46C7-91E4-71A600FE520D}" type="datetime1">
              <a:rPr lang="fr-FR" smtClean="0"/>
              <a:t>14/10/2019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9CC7B-7C7E-4937-BBA5-A7E35C841C2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595498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B0B86-8F7B-48A5-A840-5AFF10B8324B}" type="datetime1">
              <a:rPr lang="fr-FR" smtClean="0"/>
              <a:t>14/10/2019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9CC7B-7C7E-4937-BBA5-A7E35C841C2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695983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0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32.xml"/><Relationship Id="rId4" Type="http://schemas.openxmlformats.org/officeDocument/2006/relationships/slideLayout" Target="../slideLayouts/slideLayout31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5.xml"/><Relationship Id="rId7" Type="http://schemas.openxmlformats.org/officeDocument/2006/relationships/theme" Target="../theme/theme5.xml"/><Relationship Id="rId2" Type="http://schemas.openxmlformats.org/officeDocument/2006/relationships/slideLayout" Target="../slideLayouts/slideLayout34.xml"/><Relationship Id="rId1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6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6.xml"/><Relationship Id="rId3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5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40.xml"/><Relationship Id="rId1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9.xml"/><Relationship Id="rId5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8.xml"/><Relationship Id="rId4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7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7.xml"/><Relationship Id="rId3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6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51.xml"/><Relationship Id="rId1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5.xml"/><Relationship Id="rId11" Type="http://schemas.openxmlformats.org/officeDocument/2006/relationships/slideLayout" Target="../slideLayouts/slideLayout60.xml"/><Relationship Id="rId5" Type="http://schemas.openxmlformats.org/officeDocument/2006/relationships/slideLayout" Target="../slideLayouts/slideLayout54.xml"/><Relationship Id="rId10" Type="http://schemas.openxmlformats.org/officeDocument/2006/relationships/slideLayout" Target="../slideLayouts/slideLayout59.xml"/><Relationship Id="rId4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1E38D-C34B-4302-9D69-BE23CD4F4FCE}" type="datetime1">
              <a:rPr lang="fr-FR" smtClean="0"/>
              <a:t>14/10/2019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B9CC7B-7C7E-4937-BBA5-A7E35C841C2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572017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1187626" y="5373221"/>
            <a:ext cx="6912768" cy="720080"/>
          </a:xfrm>
          <a:prstGeom prst="rect">
            <a:avLst/>
          </a:prstGeom>
        </p:spPr>
        <p:txBody>
          <a:bodyPr vert="horz" lIns="91184" tIns="45594" rIns="91184" bIns="45594" rtlCol="0" anchor="ctr">
            <a:normAutofit/>
          </a:bodyPr>
          <a:lstStyle/>
          <a:p>
            <a:r>
              <a:rPr lang="fr-FR" dirty="0" smtClean="0"/>
              <a:t>Modifiez le style du titre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335700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1938" rtl="0" eaLnBrk="1" latinLnBrk="0" hangingPunct="1">
        <a:spcBef>
          <a:spcPct val="0"/>
        </a:spcBef>
        <a:buNone/>
        <a:defRPr sz="36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1976" indent="-341976" algn="l" defTabSz="911938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0950" indent="-284985" algn="l" defTabSz="911938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39927" indent="-227984" algn="l" defTabSz="911938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595886" indent="-227984" algn="l" defTabSz="911938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1862" indent="-227984" algn="l" defTabSz="911938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07831" indent="-227984" algn="l" defTabSz="91193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63801" indent="-227984" algn="l" defTabSz="91193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19770" indent="-227984" algn="l" defTabSz="91193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75739" indent="-227984" algn="l" defTabSz="91193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19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5967" algn="l" defTabSz="9119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1938" algn="l" defTabSz="9119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67910" algn="l" defTabSz="9119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3877" algn="l" defTabSz="9119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79849" algn="l" defTabSz="9119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35815" algn="l" defTabSz="9119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1778" algn="l" defTabSz="9119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47752" algn="l" defTabSz="9119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1E38D-C34B-4302-9D69-BE23CD4F4FCE}" type="datetime1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14/10/2019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B9CC7B-7C7E-4937-BBA5-A7E35C841C29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77694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1187626" y="5373221"/>
            <a:ext cx="6912768" cy="720080"/>
          </a:xfrm>
          <a:prstGeom prst="rect">
            <a:avLst/>
          </a:prstGeom>
        </p:spPr>
        <p:txBody>
          <a:bodyPr vert="horz" lIns="91184" tIns="45594" rIns="91184" bIns="45594" rtlCol="0" anchor="ctr">
            <a:normAutofit/>
          </a:bodyPr>
          <a:lstStyle/>
          <a:p>
            <a:r>
              <a:rPr lang="fr-FR" dirty="0" smtClean="0"/>
              <a:t>Modifiez le style du titre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357232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1938" rtl="0" eaLnBrk="1" latinLnBrk="0" hangingPunct="1">
        <a:spcBef>
          <a:spcPct val="0"/>
        </a:spcBef>
        <a:buNone/>
        <a:defRPr sz="36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1976" indent="-341976" algn="l" defTabSz="911938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0950" indent="-284985" algn="l" defTabSz="911938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39927" indent="-227984" algn="l" defTabSz="911938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595886" indent="-227984" algn="l" defTabSz="911938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1862" indent="-227984" algn="l" defTabSz="911938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07831" indent="-227984" algn="l" defTabSz="91193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63801" indent="-227984" algn="l" defTabSz="91193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19770" indent="-227984" algn="l" defTabSz="91193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75739" indent="-227984" algn="l" defTabSz="91193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19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5967" algn="l" defTabSz="9119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1938" algn="l" defTabSz="9119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67910" algn="l" defTabSz="9119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3877" algn="l" defTabSz="9119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79849" algn="l" defTabSz="9119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35815" algn="l" defTabSz="9119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1778" algn="l" defTabSz="9119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47752" algn="l" defTabSz="9119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1187626" y="5373221"/>
            <a:ext cx="6912768" cy="720080"/>
          </a:xfrm>
          <a:prstGeom prst="rect">
            <a:avLst/>
          </a:prstGeom>
        </p:spPr>
        <p:txBody>
          <a:bodyPr vert="horz" lIns="91184" tIns="45594" rIns="91184" bIns="45594" rtlCol="0" anchor="ctr">
            <a:normAutofit/>
          </a:bodyPr>
          <a:lstStyle/>
          <a:p>
            <a:r>
              <a:rPr lang="fr-FR" dirty="0" smtClean="0"/>
              <a:t>Modifiez le style du titre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09061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1938" rtl="0" eaLnBrk="1" latinLnBrk="0" hangingPunct="1">
        <a:spcBef>
          <a:spcPct val="0"/>
        </a:spcBef>
        <a:buNone/>
        <a:defRPr sz="36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1976" indent="-341976" algn="l" defTabSz="911938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0950" indent="-284985" algn="l" defTabSz="911938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39927" indent="-227984" algn="l" defTabSz="911938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595886" indent="-227984" algn="l" defTabSz="911938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1862" indent="-227984" algn="l" defTabSz="911938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07831" indent="-227984" algn="l" defTabSz="91193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63801" indent="-227984" algn="l" defTabSz="91193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19770" indent="-227984" algn="l" defTabSz="91193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75739" indent="-227984" algn="l" defTabSz="91193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19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5967" algn="l" defTabSz="9119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1938" algn="l" defTabSz="9119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67910" algn="l" defTabSz="9119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3877" algn="l" defTabSz="9119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79849" algn="l" defTabSz="9119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35815" algn="l" defTabSz="9119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1778" algn="l" defTabSz="9119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47752" algn="l" defTabSz="9119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1E38D-C34B-4302-9D69-BE23CD4F4FCE}" type="datetime1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14/10/2019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B9CC7B-7C7E-4937-BBA5-A7E35C841C29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6460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694" r:id="rId3"/>
    <p:sldLayoutId id="2147483695" r:id="rId4"/>
    <p:sldLayoutId id="2147483696" r:id="rId5"/>
    <p:sldLayoutId id="2147483697" r:id="rId6"/>
    <p:sldLayoutId id="2147483698" r:id="rId7"/>
    <p:sldLayoutId id="2147483699" r:id="rId8"/>
    <p:sldLayoutId id="2147483700" r:id="rId9"/>
    <p:sldLayoutId id="2147483701" r:id="rId10"/>
    <p:sldLayoutId id="2147483702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1E38D-C34B-4302-9D69-BE23CD4F4FCE}" type="datetime1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14/10/2019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B9CC7B-7C7E-4937-BBA5-A7E35C841C29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31504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05" r:id="rId2"/>
    <p:sldLayoutId id="2147483706" r:id="rId3"/>
    <p:sldLayoutId id="2147483707" r:id="rId4"/>
    <p:sldLayoutId id="2147483708" r:id="rId5"/>
    <p:sldLayoutId id="2147483709" r:id="rId6"/>
    <p:sldLayoutId id="2147483710" r:id="rId7"/>
    <p:sldLayoutId id="2147483711" r:id="rId8"/>
    <p:sldLayoutId id="2147483712" r:id="rId9"/>
    <p:sldLayoutId id="2147483713" r:id="rId10"/>
    <p:sldLayoutId id="2147483714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3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www.truity.com/view/tests/personality-career" TargetMode="Externa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8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eg"/><Relationship Id="rId4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eg"/><Relationship Id="rId4" Type="http://schemas.openxmlformats.org/officeDocument/2006/relationships/image" Target="../media/image40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eg"/><Relationship Id="rId4" Type="http://schemas.openxmlformats.org/officeDocument/2006/relationships/image" Target="../media/image42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3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20.jpeg"/><Relationship Id="rId7" Type="http://schemas.openxmlformats.org/officeDocument/2006/relationships/diagramColors" Target="../diagrams/colors2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3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20.jpeg"/><Relationship Id="rId7" Type="http://schemas.openxmlformats.org/officeDocument/2006/relationships/diagramColors" Target="../diagrams/colors3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3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20.jpeg"/><Relationship Id="rId7" Type="http://schemas.openxmlformats.org/officeDocument/2006/relationships/diagramColors" Target="../diagrams/colors4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5.xml"/><Relationship Id="rId3" Type="http://schemas.openxmlformats.org/officeDocument/2006/relationships/image" Target="../media/image20.jpeg"/><Relationship Id="rId7" Type="http://schemas.openxmlformats.org/officeDocument/2006/relationships/diagramData" Target="../diagrams/data5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11" Type="http://schemas.microsoft.com/office/2007/relationships/diagramDrawing" Target="../diagrams/drawing5.xml"/><Relationship Id="rId5" Type="http://schemas.openxmlformats.org/officeDocument/2006/relationships/image" Target="../media/image46.jpeg"/><Relationship Id="rId10" Type="http://schemas.openxmlformats.org/officeDocument/2006/relationships/diagramColors" Target="../diagrams/colors5.xml"/><Relationship Id="rId4" Type="http://schemas.openxmlformats.org/officeDocument/2006/relationships/image" Target="../media/image45.jpeg"/><Relationship Id="rId9" Type="http://schemas.openxmlformats.org/officeDocument/2006/relationships/diagramQuickStyle" Target="../diagrams/quickStyle5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6.xml"/><Relationship Id="rId3" Type="http://schemas.openxmlformats.org/officeDocument/2006/relationships/image" Target="../media/image20.jpeg"/><Relationship Id="rId7" Type="http://schemas.openxmlformats.org/officeDocument/2006/relationships/diagramQuickStyle" Target="../diagrams/quickStyle6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6.xml"/><Relationship Id="rId5" Type="http://schemas.openxmlformats.org/officeDocument/2006/relationships/diagramData" Target="../diagrams/data6.xml"/><Relationship Id="rId4" Type="http://schemas.openxmlformats.org/officeDocument/2006/relationships/image" Target="../media/image48.png"/><Relationship Id="rId9" Type="http://schemas.microsoft.com/office/2007/relationships/diagramDrawing" Target="../diagrams/drawing6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7.xml"/><Relationship Id="rId3" Type="http://schemas.openxmlformats.org/officeDocument/2006/relationships/image" Target="../media/image20.jpeg"/><Relationship Id="rId7" Type="http://schemas.openxmlformats.org/officeDocument/2006/relationships/diagramQuickStyle" Target="../diagrams/quickStyle7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7.xml"/><Relationship Id="rId5" Type="http://schemas.openxmlformats.org/officeDocument/2006/relationships/diagramData" Target="../diagrams/data7.xml"/><Relationship Id="rId4" Type="http://schemas.openxmlformats.org/officeDocument/2006/relationships/image" Target="../media/image49.jpeg"/><Relationship Id="rId9" Type="http://schemas.microsoft.com/office/2007/relationships/diagramDrawing" Target="../diagrams/drawing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2.xml"/><Relationship Id="rId5" Type="http://schemas.openxmlformats.org/officeDocument/2006/relationships/image" Target="../media/image10.png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SemHh0n19LA" TargetMode="External"/><Relationship Id="rId2" Type="http://schemas.openxmlformats.org/officeDocument/2006/relationships/hyperlink" Target="https://www.truity.com/view/tests/personality-career" TargetMode="External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50.jpeg"/><Relationship Id="rId5" Type="http://schemas.openxmlformats.org/officeDocument/2006/relationships/image" Target="../media/image7.png"/><Relationship Id="rId4" Type="http://schemas.openxmlformats.org/officeDocument/2006/relationships/hyperlink" Target="https://www.youtube.com/watch?v=fkvIwq7oxzM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2.xml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youtube.com/watch?v=SemHh0n19LA" TargetMode="External"/><Relationship Id="rId4" Type="http://schemas.openxmlformats.org/officeDocument/2006/relationships/hyperlink" Target="https://www.youtube.com/watch?v=fkvIwq7oxzM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gif"/><Relationship Id="rId5" Type="http://schemas.openxmlformats.org/officeDocument/2006/relationships/hyperlink" Target="https://www.youtube.com/watch?v=SemHh0n19LA" TargetMode="External"/><Relationship Id="rId4" Type="http://schemas.openxmlformats.org/officeDocument/2006/relationships/hyperlink" Target="https://www.youtube.com/watch?v=fkvIwq7oxzM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71537" y="5229200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fr-FR" dirty="0" smtClean="0"/>
              <a:t>Design-</a:t>
            </a:r>
            <a:r>
              <a:rPr lang="fr-FR" dirty="0" err="1" smtClean="0"/>
              <a:t>Think</a:t>
            </a:r>
            <a:r>
              <a:rPr lang="fr-FR" dirty="0" smtClean="0"/>
              <a:t> </a:t>
            </a:r>
            <a:r>
              <a:rPr lang="fr-FR" dirty="0" err="1" smtClean="0"/>
              <a:t>Your</a:t>
            </a:r>
            <a:r>
              <a:rPr lang="fr-FR" dirty="0" smtClean="0"/>
              <a:t> Life</a:t>
            </a:r>
            <a:br>
              <a:rPr lang="fr-FR" dirty="0" smtClean="0"/>
            </a:br>
            <a:r>
              <a:rPr lang="fr-FR" dirty="0" smtClean="0"/>
              <a:t>  </a:t>
            </a:r>
            <a:br>
              <a:rPr lang="fr-FR" dirty="0" smtClean="0"/>
            </a:br>
            <a:endParaRPr lang="fr-FR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4" y="836738"/>
            <a:ext cx="3571875" cy="2109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21822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5" y="116633"/>
            <a:ext cx="1008111" cy="57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ZoneTexte 2"/>
          <p:cNvSpPr txBox="1"/>
          <p:nvPr/>
        </p:nvSpPr>
        <p:spPr>
          <a:xfrm>
            <a:off x="395536" y="2060848"/>
            <a:ext cx="820891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b="1" dirty="0" smtClean="0"/>
              <a:t>The mission of </a:t>
            </a:r>
            <a:r>
              <a:rPr lang="fr-FR" sz="3600" b="1" dirty="0" err="1" smtClean="0"/>
              <a:t>d.life</a:t>
            </a:r>
            <a:r>
              <a:rPr lang="fr-FR" sz="3600" b="1" dirty="0" smtClean="0"/>
              <a:t> </a:t>
            </a:r>
            <a:r>
              <a:rPr lang="fr-FR" sz="3600" b="1" dirty="0" err="1" smtClean="0"/>
              <a:t>lab</a:t>
            </a:r>
            <a:r>
              <a:rPr lang="fr-FR" sz="3600" b="1" dirty="0" smtClean="0"/>
              <a:t> @ </a:t>
            </a:r>
          </a:p>
          <a:p>
            <a:pPr algn="ctr"/>
            <a:r>
              <a:rPr lang="fr-FR" sz="3600" b="1" dirty="0" smtClean="0"/>
              <a:t>Stanford </a:t>
            </a:r>
            <a:r>
              <a:rPr lang="fr-FR" sz="3600" b="1" dirty="0" err="1" smtClean="0"/>
              <a:t>University</a:t>
            </a:r>
            <a:r>
              <a:rPr lang="fr-FR" sz="3600" b="1" dirty="0" smtClean="0"/>
              <a:t>:</a:t>
            </a:r>
          </a:p>
          <a:p>
            <a:pPr algn="ctr"/>
            <a:endParaRPr lang="fr-FR" sz="3600" b="1" dirty="0"/>
          </a:p>
          <a:p>
            <a:pPr algn="ctr"/>
            <a:r>
              <a:rPr lang="fr-FR" sz="3600" b="1" i="1" dirty="0" smtClean="0"/>
              <a:t>« (…) class </a:t>
            </a:r>
            <a:r>
              <a:rPr lang="fr-FR" sz="3600" b="1" i="1" dirty="0" err="1" smtClean="0"/>
              <a:t>that</a:t>
            </a:r>
            <a:r>
              <a:rPr lang="fr-FR" sz="3600" b="1" i="1" dirty="0" smtClean="0"/>
              <a:t> </a:t>
            </a:r>
            <a:r>
              <a:rPr lang="fr-FR" sz="3600" b="1" i="1" dirty="0" err="1" smtClean="0"/>
              <a:t>helps</a:t>
            </a:r>
            <a:r>
              <a:rPr lang="fr-FR" sz="3600" b="1" i="1" dirty="0" smtClean="0"/>
              <a:t> </a:t>
            </a:r>
            <a:r>
              <a:rPr lang="fr-FR" sz="3600" b="1" i="1" dirty="0" err="1" smtClean="0"/>
              <a:t>you</a:t>
            </a:r>
            <a:r>
              <a:rPr lang="fr-FR" sz="3600" b="1" i="1" dirty="0" smtClean="0"/>
              <a:t> </a:t>
            </a:r>
          </a:p>
          <a:p>
            <a:pPr algn="ctr"/>
            <a:r>
              <a:rPr lang="fr-FR" sz="3600" b="1" i="1" dirty="0" smtClean="0"/>
              <a:t>figure out </a:t>
            </a:r>
            <a:r>
              <a:rPr lang="fr-FR" sz="3600" b="1" i="1" dirty="0" err="1" smtClean="0">
                <a:solidFill>
                  <a:srgbClr val="FF0000"/>
                </a:solidFill>
              </a:rPr>
              <a:t>what</a:t>
            </a:r>
            <a:r>
              <a:rPr lang="fr-FR" sz="3600" b="1" i="1" dirty="0" smtClean="0">
                <a:solidFill>
                  <a:srgbClr val="FF0000"/>
                </a:solidFill>
              </a:rPr>
              <a:t> </a:t>
            </a:r>
            <a:r>
              <a:rPr lang="fr-FR" sz="3600" b="1" i="1" dirty="0" err="1" smtClean="0">
                <a:solidFill>
                  <a:srgbClr val="FF0000"/>
                </a:solidFill>
              </a:rPr>
              <a:t>you</a:t>
            </a:r>
            <a:r>
              <a:rPr lang="fr-FR" sz="3600" b="1" i="1" dirty="0" smtClean="0">
                <a:solidFill>
                  <a:srgbClr val="FF0000"/>
                </a:solidFill>
              </a:rPr>
              <a:t> </a:t>
            </a:r>
            <a:r>
              <a:rPr lang="fr-FR" sz="3600" b="1" i="1" dirty="0" err="1" smtClean="0">
                <a:solidFill>
                  <a:srgbClr val="FF0000"/>
                </a:solidFill>
              </a:rPr>
              <a:t>want</a:t>
            </a:r>
            <a:r>
              <a:rPr lang="fr-FR" sz="3600" b="1" i="1" dirty="0" smtClean="0">
                <a:solidFill>
                  <a:srgbClr val="FF0000"/>
                </a:solidFill>
              </a:rPr>
              <a:t> to </a:t>
            </a:r>
            <a:r>
              <a:rPr lang="fr-FR" sz="3600" b="1" i="1" dirty="0" err="1" smtClean="0">
                <a:solidFill>
                  <a:srgbClr val="FF0000"/>
                </a:solidFill>
              </a:rPr>
              <a:t>be</a:t>
            </a:r>
            <a:endParaRPr lang="fr-FR" sz="3600" b="1" i="1" dirty="0" smtClean="0">
              <a:solidFill>
                <a:srgbClr val="FF0000"/>
              </a:solidFill>
            </a:endParaRPr>
          </a:p>
          <a:p>
            <a:pPr algn="ctr"/>
            <a:r>
              <a:rPr lang="fr-FR" sz="3600" b="1" i="1" dirty="0" err="1" smtClean="0"/>
              <a:t>when</a:t>
            </a:r>
            <a:r>
              <a:rPr lang="fr-FR" sz="3600" b="1" i="1" dirty="0" smtClean="0"/>
              <a:t> </a:t>
            </a:r>
            <a:r>
              <a:rPr lang="fr-FR" sz="3600" b="1" i="1" dirty="0" err="1" smtClean="0">
                <a:solidFill>
                  <a:srgbClr val="00B0F0"/>
                </a:solidFill>
              </a:rPr>
              <a:t>you</a:t>
            </a:r>
            <a:r>
              <a:rPr lang="fr-FR" sz="3600" b="1" i="1" dirty="0" smtClean="0">
                <a:solidFill>
                  <a:srgbClr val="00B0F0"/>
                </a:solidFill>
              </a:rPr>
              <a:t> </a:t>
            </a:r>
            <a:r>
              <a:rPr lang="fr-FR" sz="3600" b="1" i="1" dirty="0" err="1" smtClean="0">
                <a:solidFill>
                  <a:srgbClr val="00B0F0"/>
                </a:solidFill>
              </a:rPr>
              <a:t>grow</a:t>
            </a:r>
            <a:r>
              <a:rPr lang="fr-FR" sz="3600" b="1" i="1" dirty="0" smtClean="0">
                <a:solidFill>
                  <a:srgbClr val="00B0F0"/>
                </a:solidFill>
              </a:rPr>
              <a:t> up</a:t>
            </a:r>
            <a:r>
              <a:rPr lang="fr-FR" sz="3600" b="1" i="1" dirty="0" smtClean="0"/>
              <a:t>. »</a:t>
            </a:r>
            <a:endParaRPr lang="fr-FR" sz="3600" b="1" i="1" dirty="0"/>
          </a:p>
        </p:txBody>
      </p:sp>
      <p:sp>
        <p:nvSpPr>
          <p:cNvPr id="5" name="ZoneTexte 4"/>
          <p:cNvSpPr txBox="1"/>
          <p:nvPr/>
        </p:nvSpPr>
        <p:spPr>
          <a:xfrm>
            <a:off x="395536" y="1052736"/>
            <a:ext cx="40324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 dirty="0" smtClean="0">
                <a:solidFill>
                  <a:srgbClr val="7030A0"/>
                </a:solidFill>
              </a:rPr>
              <a:t>The Mission</a:t>
            </a:r>
            <a:endParaRPr lang="fr-FR" sz="3600" b="1" dirty="0">
              <a:solidFill>
                <a:srgbClr val="7030A0"/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9CC7B-7C7E-4937-BBA5-A7E35C841C29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291103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5" y="116633"/>
            <a:ext cx="1008111" cy="57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 descr="Résultat de recherche d'images pour &quot;Design thinking mindsets&quot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916832"/>
            <a:ext cx="7486650" cy="4381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395536" y="105273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 dirty="0" smtClean="0">
                <a:solidFill>
                  <a:srgbClr val="7030A0"/>
                </a:solidFill>
              </a:rPr>
              <a:t>Design </a:t>
            </a:r>
            <a:r>
              <a:rPr lang="fr-FR" sz="3600" b="1" dirty="0" err="1" smtClean="0">
                <a:solidFill>
                  <a:srgbClr val="7030A0"/>
                </a:solidFill>
              </a:rPr>
              <a:t>Thinking</a:t>
            </a:r>
            <a:r>
              <a:rPr lang="fr-FR" sz="3600" b="1" dirty="0" smtClean="0">
                <a:solidFill>
                  <a:srgbClr val="7030A0"/>
                </a:solidFill>
              </a:rPr>
              <a:t>: a culture of </a:t>
            </a:r>
            <a:r>
              <a:rPr lang="fr-FR" sz="3600" b="1" dirty="0" err="1" smtClean="0">
                <a:solidFill>
                  <a:srgbClr val="7030A0"/>
                </a:solidFill>
              </a:rPr>
              <a:t>mindsets</a:t>
            </a:r>
            <a:endParaRPr lang="fr-FR" sz="3600" b="1" dirty="0">
              <a:solidFill>
                <a:srgbClr val="7030A0"/>
              </a:solidFill>
            </a:endParaRPr>
          </a:p>
        </p:txBody>
      </p:sp>
      <p:sp>
        <p:nvSpPr>
          <p:cNvPr id="2" name="ZoneTexte 1"/>
          <p:cNvSpPr txBox="1"/>
          <p:nvPr/>
        </p:nvSpPr>
        <p:spPr>
          <a:xfrm>
            <a:off x="683568" y="6581963"/>
            <a:ext cx="736932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00" dirty="0" smtClean="0"/>
              <a:t>Source : https</a:t>
            </a:r>
            <a:r>
              <a:rPr lang="fr-FR" sz="600" dirty="0"/>
              <a:t>://www.google.com/search?q=design+thinking+mindsets&amp;client=firefox-b&amp;source=lnms&amp;tbm=isch&amp;sa=X&amp;ved=0ahUKEwixmr6M7ujiAhVmAmMBHYypAHUQ_AUIECgB&amp;biw=1920&amp;bih=1035#imgrc=tRV_w6cYLcxBAM: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9CC7B-7C7E-4937-BBA5-A7E35C841C29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828696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5" y="116633"/>
            <a:ext cx="1008111" cy="57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395536" y="836712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 dirty="0" err="1" smtClean="0">
                <a:solidFill>
                  <a:srgbClr val="7030A0"/>
                </a:solidFill>
              </a:rPr>
              <a:t>What</a:t>
            </a:r>
            <a:r>
              <a:rPr lang="fr-FR" sz="3600" b="1" dirty="0" smtClean="0">
                <a:solidFill>
                  <a:srgbClr val="7030A0"/>
                </a:solidFill>
              </a:rPr>
              <a:t> </a:t>
            </a:r>
            <a:r>
              <a:rPr lang="fr-FR" sz="3600" b="1" dirty="0" err="1" smtClean="0">
                <a:solidFill>
                  <a:srgbClr val="7030A0"/>
                </a:solidFill>
              </a:rPr>
              <a:t>kind</a:t>
            </a:r>
            <a:r>
              <a:rPr lang="fr-FR" sz="3600" b="1" dirty="0" smtClean="0">
                <a:solidFill>
                  <a:srgbClr val="7030A0"/>
                </a:solidFill>
              </a:rPr>
              <a:t> of </a:t>
            </a:r>
            <a:r>
              <a:rPr lang="fr-FR" sz="3600" b="1" dirty="0" err="1" smtClean="0">
                <a:solidFill>
                  <a:srgbClr val="7030A0"/>
                </a:solidFill>
              </a:rPr>
              <a:t>mindset</a:t>
            </a:r>
            <a:r>
              <a:rPr lang="fr-FR" sz="3600" b="1" dirty="0">
                <a:solidFill>
                  <a:srgbClr val="7030A0"/>
                </a:solidFill>
              </a:rPr>
              <a:t>*</a:t>
            </a:r>
            <a:r>
              <a:rPr lang="fr-FR" sz="3600" b="1" dirty="0" smtClean="0">
                <a:solidFill>
                  <a:srgbClr val="7030A0"/>
                </a:solidFill>
              </a:rPr>
              <a:t> do </a:t>
            </a:r>
            <a:r>
              <a:rPr lang="fr-FR" sz="3600" b="1" dirty="0" err="1" smtClean="0">
                <a:solidFill>
                  <a:srgbClr val="7030A0"/>
                </a:solidFill>
              </a:rPr>
              <a:t>you</a:t>
            </a:r>
            <a:r>
              <a:rPr lang="fr-FR" sz="3600" b="1" dirty="0" smtClean="0">
                <a:solidFill>
                  <a:srgbClr val="7030A0"/>
                </a:solidFill>
              </a:rPr>
              <a:t> have?</a:t>
            </a:r>
            <a:endParaRPr lang="fr-FR" sz="3600" b="1" dirty="0">
              <a:solidFill>
                <a:srgbClr val="7030A0"/>
              </a:solidFill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9CC7B-7C7E-4937-BBA5-A7E35C841C29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12</a:t>
            </a:fld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026" name="Picture 2" descr="Perception, Psychologie, Arbre, Cerveau, Monde, Pensez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697" y="1483042"/>
            <a:ext cx="6973639" cy="4394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/>
          <p:cNvSpPr txBox="1"/>
          <p:nvPr/>
        </p:nvSpPr>
        <p:spPr>
          <a:xfrm>
            <a:off x="118790" y="6172667"/>
            <a:ext cx="82441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* For more info. </a:t>
            </a:r>
            <a:r>
              <a:rPr lang="fr-FR" sz="1400" dirty="0" err="1" smtClean="0"/>
              <a:t>see</a:t>
            </a:r>
            <a:r>
              <a:rPr lang="fr-FR" sz="1400" dirty="0" smtClean="0"/>
              <a:t> Carol </a:t>
            </a:r>
            <a:r>
              <a:rPr lang="fr-FR" sz="1400" dirty="0" err="1" smtClean="0"/>
              <a:t>Dweck’s</a:t>
            </a:r>
            <a:r>
              <a:rPr lang="fr-FR" sz="1400" dirty="0" smtClean="0"/>
              <a:t> TED talk: https</a:t>
            </a:r>
            <a:r>
              <a:rPr lang="fr-FR" sz="1400" dirty="0"/>
              <a:t>://www.ted.com/talks/carol_dweck_the_power_of_believing_that_you_can_improve/discussion</a:t>
            </a:r>
          </a:p>
        </p:txBody>
      </p:sp>
      <p:pic>
        <p:nvPicPr>
          <p:cNvPr id="1028" name="Picture 4" descr="Résultat de recherche d'images pour &quot;TED&quot;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9432" y="6263676"/>
            <a:ext cx="864097" cy="341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00752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5" y="116633"/>
            <a:ext cx="1008111" cy="57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395536" y="836712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 dirty="0" err="1" smtClean="0">
                <a:solidFill>
                  <a:srgbClr val="7030A0"/>
                </a:solidFill>
              </a:rPr>
              <a:t>What</a:t>
            </a:r>
            <a:r>
              <a:rPr lang="fr-FR" sz="3600" b="1" dirty="0" smtClean="0">
                <a:solidFill>
                  <a:srgbClr val="7030A0"/>
                </a:solidFill>
              </a:rPr>
              <a:t> </a:t>
            </a:r>
            <a:r>
              <a:rPr lang="fr-FR" sz="3600" b="1" dirty="0" err="1" smtClean="0">
                <a:solidFill>
                  <a:srgbClr val="7030A0"/>
                </a:solidFill>
              </a:rPr>
              <a:t>kind</a:t>
            </a:r>
            <a:r>
              <a:rPr lang="fr-FR" sz="3600" b="1" dirty="0" smtClean="0">
                <a:solidFill>
                  <a:srgbClr val="7030A0"/>
                </a:solidFill>
              </a:rPr>
              <a:t> of </a:t>
            </a:r>
            <a:r>
              <a:rPr lang="fr-FR" sz="3600" b="1" dirty="0" err="1" smtClean="0">
                <a:solidFill>
                  <a:srgbClr val="7030A0"/>
                </a:solidFill>
              </a:rPr>
              <a:t>mindset</a:t>
            </a:r>
            <a:r>
              <a:rPr lang="fr-FR" sz="3600" b="1" dirty="0" smtClean="0">
                <a:solidFill>
                  <a:srgbClr val="7030A0"/>
                </a:solidFill>
              </a:rPr>
              <a:t> do </a:t>
            </a:r>
            <a:r>
              <a:rPr lang="fr-FR" sz="3600" b="1" dirty="0" err="1" smtClean="0">
                <a:solidFill>
                  <a:srgbClr val="7030A0"/>
                </a:solidFill>
              </a:rPr>
              <a:t>you</a:t>
            </a:r>
            <a:r>
              <a:rPr lang="fr-FR" sz="3600" b="1" dirty="0" smtClean="0">
                <a:solidFill>
                  <a:srgbClr val="7030A0"/>
                </a:solidFill>
              </a:rPr>
              <a:t> have?</a:t>
            </a:r>
            <a:endParaRPr lang="fr-FR" sz="3600" b="1" dirty="0">
              <a:solidFill>
                <a:srgbClr val="7030A0"/>
              </a:solidFill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9CC7B-7C7E-4937-BBA5-A7E35C841C29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13</a:t>
            </a:fld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026" name="Picture 2" descr="Perception, Psychologie, Arbre, Cerveau, Monde, Pensez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3" y="2348880"/>
            <a:ext cx="4000128" cy="2666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ZoneTexte 1"/>
          <p:cNvSpPr txBox="1"/>
          <p:nvPr/>
        </p:nvSpPr>
        <p:spPr>
          <a:xfrm>
            <a:off x="551284" y="1988840"/>
            <a:ext cx="445276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fr-FR" sz="3600" b="1" dirty="0" err="1" smtClean="0"/>
              <a:t>Find</a:t>
            </a:r>
            <a:r>
              <a:rPr lang="fr-FR" sz="3600" b="1" dirty="0" smtClean="0"/>
              <a:t> </a:t>
            </a:r>
            <a:r>
              <a:rPr lang="fr-FR" sz="3600" b="1" dirty="0" err="1" smtClean="0"/>
              <a:t>Kahoot</a:t>
            </a:r>
            <a:r>
              <a:rPr lang="fr-FR" sz="3600" b="1" dirty="0" smtClean="0"/>
              <a:t> on </a:t>
            </a:r>
            <a:r>
              <a:rPr lang="fr-FR" sz="3600" b="1" dirty="0" err="1" smtClean="0"/>
              <a:t>your</a:t>
            </a:r>
            <a:r>
              <a:rPr lang="fr-FR" sz="3600" b="1" dirty="0" smtClean="0"/>
              <a:t> phones :</a:t>
            </a:r>
          </a:p>
          <a:p>
            <a:endParaRPr lang="fr-FR" dirty="0"/>
          </a:p>
          <a:p>
            <a:endParaRPr lang="fr-FR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284" y="3501008"/>
            <a:ext cx="3973019" cy="1362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587808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276DA7-6462-4495-965D-E91F9F2D8518}" type="slidenum">
              <a:rPr lang="fr-FR" smtClean="0">
                <a:solidFill>
                  <a:prstClr val="black"/>
                </a:solidFill>
              </a:rPr>
              <a:pPr/>
              <a:t>14</a:t>
            </a:fld>
            <a:endParaRPr lang="fr-FR" dirty="0">
              <a:solidFill>
                <a:prstClr val="black"/>
              </a:solidFill>
            </a:endParaRPr>
          </a:p>
        </p:txBody>
      </p:sp>
      <p:pic>
        <p:nvPicPr>
          <p:cNvPr id="7173" name="Picture 5" descr="Résultat de recherche d'images pour &quot;mindset dweck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0592" y="894395"/>
            <a:ext cx="6516216" cy="5139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120" y="91062"/>
            <a:ext cx="1255680" cy="7186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ZoneTexte 1"/>
          <p:cNvSpPr txBox="1"/>
          <p:nvPr/>
        </p:nvSpPr>
        <p:spPr>
          <a:xfrm>
            <a:off x="1396800" y="186471"/>
            <a:ext cx="66247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 err="1" smtClean="0">
                <a:solidFill>
                  <a:srgbClr val="3717F9"/>
                </a:solidFill>
              </a:rPr>
              <a:t>Mindset</a:t>
            </a:r>
            <a:r>
              <a:rPr lang="fr-FR" sz="2800" b="1" dirty="0" smtClean="0">
                <a:solidFill>
                  <a:srgbClr val="3717F9"/>
                </a:solidFill>
              </a:rPr>
              <a:t>* </a:t>
            </a:r>
            <a:endParaRPr lang="fr-FR" sz="2800" b="1" dirty="0">
              <a:solidFill>
                <a:srgbClr val="3717F9"/>
              </a:solidFill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1936860" y="6035884"/>
            <a:ext cx="5544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prstClr val="black"/>
                </a:solidFill>
              </a:rPr>
              <a:t>*Source: Carol </a:t>
            </a:r>
            <a:r>
              <a:rPr lang="fr-FR" b="1" dirty="0" err="1" smtClean="0">
                <a:solidFill>
                  <a:prstClr val="black"/>
                </a:solidFill>
              </a:rPr>
              <a:t>Dweck</a:t>
            </a:r>
            <a:r>
              <a:rPr lang="fr-FR" b="1" dirty="0" smtClean="0">
                <a:solidFill>
                  <a:prstClr val="black"/>
                </a:solidFill>
              </a:rPr>
              <a:t>, Stanford </a:t>
            </a:r>
            <a:r>
              <a:rPr lang="fr-FR" b="1" dirty="0" err="1" smtClean="0">
                <a:solidFill>
                  <a:prstClr val="black"/>
                </a:solidFill>
              </a:rPr>
              <a:t>University</a:t>
            </a:r>
            <a:r>
              <a:rPr lang="fr-FR" b="1" dirty="0" smtClean="0">
                <a:solidFill>
                  <a:prstClr val="black"/>
                </a:solidFill>
              </a:rPr>
              <a:t>, 2016</a:t>
            </a:r>
            <a:endParaRPr lang="fr-FR" b="1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691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276DA7-6462-4495-965D-E91F9F2D8518}" type="slidenum">
              <a:rPr lang="fr-FR" smtClean="0">
                <a:solidFill>
                  <a:prstClr val="black"/>
                </a:solidFill>
              </a:rPr>
              <a:pPr/>
              <a:t>15</a:t>
            </a:fld>
            <a:endParaRPr lang="fr-FR" dirty="0">
              <a:solidFill>
                <a:prstClr val="black"/>
              </a:solidFill>
            </a:endParaRPr>
          </a:p>
        </p:txBody>
      </p:sp>
      <p:graphicFrame>
        <p:nvGraphicFramePr>
          <p:cNvPr id="4" name="Graphique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69515378"/>
              </p:ext>
            </p:extLst>
          </p:nvPr>
        </p:nvGraphicFramePr>
        <p:xfrm>
          <a:off x="730628" y="753365"/>
          <a:ext cx="8510328" cy="48508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ZoneTexte 1"/>
          <p:cNvSpPr txBox="1"/>
          <p:nvPr/>
        </p:nvSpPr>
        <p:spPr>
          <a:xfrm>
            <a:off x="539552" y="5531095"/>
            <a:ext cx="88924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1938"/>
            <a:r>
              <a:rPr lang="fr-FR" sz="2400" b="1" dirty="0" err="1" smtClean="0">
                <a:solidFill>
                  <a:prstClr val="black"/>
                </a:solidFill>
              </a:rPr>
              <a:t>Mindset</a:t>
            </a:r>
            <a:r>
              <a:rPr lang="fr-FR" sz="2400" b="1" dirty="0" smtClean="0">
                <a:solidFill>
                  <a:prstClr val="black"/>
                </a:solidFill>
              </a:rPr>
              <a:t> ratio of 71 </a:t>
            </a:r>
            <a:r>
              <a:rPr lang="fr-FR" sz="2400" b="1" dirty="0" err="1" smtClean="0">
                <a:solidFill>
                  <a:prstClr val="black"/>
                </a:solidFill>
              </a:rPr>
              <a:t>respondents</a:t>
            </a:r>
            <a:r>
              <a:rPr lang="fr-FR" sz="2400" b="1" dirty="0" smtClean="0">
                <a:solidFill>
                  <a:prstClr val="black"/>
                </a:solidFill>
              </a:rPr>
              <a:t> (17%) of L3 N7 2018-2019</a:t>
            </a:r>
            <a:endParaRPr lang="fr-FR" sz="2400" b="1" dirty="0">
              <a:solidFill>
                <a:prstClr val="black"/>
              </a:solidFill>
            </a:endParaRP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120" y="91062"/>
            <a:ext cx="1255680" cy="7186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ZoneTexte 7"/>
          <p:cNvSpPr txBox="1"/>
          <p:nvPr/>
        </p:nvSpPr>
        <p:spPr>
          <a:xfrm>
            <a:off x="2386360" y="71402"/>
            <a:ext cx="47525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 err="1" smtClean="0">
                <a:solidFill>
                  <a:srgbClr val="3717F9"/>
                </a:solidFill>
              </a:rPr>
              <a:t>Mindset</a:t>
            </a:r>
            <a:r>
              <a:rPr lang="fr-FR" sz="2800" b="1" dirty="0" smtClean="0">
                <a:solidFill>
                  <a:srgbClr val="3717F9"/>
                </a:solidFill>
              </a:rPr>
              <a:t> &amp; N7 </a:t>
            </a:r>
            <a:r>
              <a:rPr lang="fr-FR" sz="2800" b="1" dirty="0" err="1" smtClean="0">
                <a:solidFill>
                  <a:srgbClr val="3717F9"/>
                </a:solidFill>
              </a:rPr>
              <a:t>Students</a:t>
            </a:r>
            <a:r>
              <a:rPr lang="fr-FR" sz="2800" b="1" dirty="0" smtClean="0">
                <a:solidFill>
                  <a:srgbClr val="3717F9"/>
                </a:solidFill>
              </a:rPr>
              <a:t> </a:t>
            </a:r>
            <a:endParaRPr lang="fr-FR" sz="2800" b="1" dirty="0">
              <a:solidFill>
                <a:srgbClr val="3717F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5699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5" y="116633"/>
            <a:ext cx="1008111" cy="57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 descr="Résultat de recherche d'images pour &quot;Design thinking mindsets&quot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916832"/>
            <a:ext cx="7486650" cy="4381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395536" y="105273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 dirty="0" smtClean="0">
                <a:solidFill>
                  <a:srgbClr val="7030A0"/>
                </a:solidFill>
              </a:rPr>
              <a:t>Design </a:t>
            </a:r>
            <a:r>
              <a:rPr lang="fr-FR" sz="3600" b="1" dirty="0" err="1" smtClean="0">
                <a:solidFill>
                  <a:srgbClr val="7030A0"/>
                </a:solidFill>
              </a:rPr>
              <a:t>Thinking</a:t>
            </a:r>
            <a:r>
              <a:rPr lang="fr-FR" sz="3600" b="1" dirty="0" smtClean="0">
                <a:solidFill>
                  <a:srgbClr val="7030A0"/>
                </a:solidFill>
              </a:rPr>
              <a:t>: a culture of </a:t>
            </a:r>
            <a:r>
              <a:rPr lang="fr-FR" sz="3600" b="1" dirty="0" err="1" smtClean="0">
                <a:solidFill>
                  <a:srgbClr val="7030A0"/>
                </a:solidFill>
              </a:rPr>
              <a:t>mindsets</a:t>
            </a:r>
            <a:endParaRPr lang="fr-FR" sz="3600" b="1" dirty="0">
              <a:solidFill>
                <a:srgbClr val="7030A0"/>
              </a:solidFill>
            </a:endParaRPr>
          </a:p>
        </p:txBody>
      </p:sp>
      <p:sp>
        <p:nvSpPr>
          <p:cNvPr id="2" name="ZoneTexte 1"/>
          <p:cNvSpPr txBox="1"/>
          <p:nvPr/>
        </p:nvSpPr>
        <p:spPr>
          <a:xfrm>
            <a:off x="683568" y="6581963"/>
            <a:ext cx="736932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00" dirty="0" smtClean="0">
                <a:solidFill>
                  <a:prstClr val="black"/>
                </a:solidFill>
              </a:rPr>
              <a:t>Source : https</a:t>
            </a:r>
            <a:r>
              <a:rPr lang="fr-FR" sz="600" dirty="0">
                <a:solidFill>
                  <a:prstClr val="black"/>
                </a:solidFill>
              </a:rPr>
              <a:t>://www.google.com/search?q=design+thinking+mindsets&amp;client=firefox-b&amp;source=lnms&amp;tbm=isch&amp;sa=X&amp;ved=0ahUKEwixmr6M7ujiAhVmAmMBHYypAHUQ_AUIECgB&amp;biw=1920&amp;bih=1035#imgrc=tRV_w6cYLcxBAM: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9CC7B-7C7E-4937-BBA5-A7E35C841C29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16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79933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5" y="116633"/>
            <a:ext cx="1008111" cy="57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395536" y="836712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 dirty="0" err="1" smtClean="0">
                <a:solidFill>
                  <a:srgbClr val="7030A0"/>
                </a:solidFill>
              </a:rPr>
              <a:t>Which</a:t>
            </a:r>
            <a:r>
              <a:rPr lang="fr-FR" sz="3600" b="1" dirty="0" smtClean="0">
                <a:solidFill>
                  <a:srgbClr val="7030A0"/>
                </a:solidFill>
              </a:rPr>
              <a:t> </a:t>
            </a:r>
            <a:r>
              <a:rPr lang="fr-FR" sz="3600" b="1" dirty="0" err="1" smtClean="0">
                <a:solidFill>
                  <a:srgbClr val="7030A0"/>
                </a:solidFill>
              </a:rPr>
              <a:t>dysfunctional</a:t>
            </a:r>
            <a:r>
              <a:rPr lang="fr-FR" sz="3600" b="1" dirty="0" smtClean="0">
                <a:solidFill>
                  <a:srgbClr val="7030A0"/>
                </a:solidFill>
              </a:rPr>
              <a:t> </a:t>
            </a:r>
            <a:r>
              <a:rPr lang="fr-FR" sz="3600" b="1" dirty="0" err="1" smtClean="0">
                <a:solidFill>
                  <a:srgbClr val="7030A0"/>
                </a:solidFill>
              </a:rPr>
              <a:t>beliefs</a:t>
            </a:r>
            <a:r>
              <a:rPr lang="fr-FR" sz="3600" b="1" dirty="0" smtClean="0">
                <a:solidFill>
                  <a:srgbClr val="7030A0"/>
                </a:solidFill>
              </a:rPr>
              <a:t> do </a:t>
            </a:r>
            <a:r>
              <a:rPr lang="fr-FR" sz="3600" b="1" dirty="0" err="1" smtClean="0">
                <a:solidFill>
                  <a:srgbClr val="7030A0"/>
                </a:solidFill>
              </a:rPr>
              <a:t>you</a:t>
            </a:r>
            <a:r>
              <a:rPr lang="fr-FR" sz="3600" b="1" dirty="0" smtClean="0">
                <a:solidFill>
                  <a:srgbClr val="7030A0"/>
                </a:solidFill>
              </a:rPr>
              <a:t> have?</a:t>
            </a:r>
            <a:endParaRPr lang="fr-FR" sz="3600" b="1" dirty="0">
              <a:solidFill>
                <a:srgbClr val="7030A0"/>
              </a:solidFill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9CC7B-7C7E-4937-BBA5-A7E35C841C29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17</a:t>
            </a:fld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3074" name="Picture 2" descr="Question, Inconnu, Oublié, Identité, Découvrir, Savoi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1717844"/>
            <a:ext cx="3816424" cy="4879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4519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5" y="116633"/>
            <a:ext cx="1008111" cy="57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395536" y="105273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 dirty="0" err="1" smtClean="0">
                <a:solidFill>
                  <a:srgbClr val="7030A0"/>
                </a:solidFill>
              </a:rPr>
              <a:t>Dysfunctional</a:t>
            </a:r>
            <a:r>
              <a:rPr lang="fr-FR" sz="3600" b="1" dirty="0" smtClean="0">
                <a:solidFill>
                  <a:srgbClr val="7030A0"/>
                </a:solidFill>
              </a:rPr>
              <a:t> </a:t>
            </a:r>
            <a:r>
              <a:rPr lang="fr-FR" sz="3600" b="1" dirty="0" err="1" smtClean="0">
                <a:solidFill>
                  <a:srgbClr val="7030A0"/>
                </a:solidFill>
              </a:rPr>
              <a:t>belief</a:t>
            </a:r>
            <a:r>
              <a:rPr lang="fr-FR" sz="3600" b="1" dirty="0" smtClean="0">
                <a:solidFill>
                  <a:srgbClr val="7030A0"/>
                </a:solidFill>
              </a:rPr>
              <a:t> #1</a:t>
            </a:r>
            <a:endParaRPr lang="fr-FR" sz="3600" b="1" dirty="0">
              <a:solidFill>
                <a:srgbClr val="7030A0"/>
              </a:solidFill>
            </a:endParaRPr>
          </a:p>
        </p:txBody>
      </p:sp>
      <p:pic>
        <p:nvPicPr>
          <p:cNvPr id="5122" name="Picture 2" descr="Coeur, Carte, Pastels, Figure, Valenti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6" y="2132855"/>
            <a:ext cx="4857750" cy="3238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ZoneTexte 1"/>
          <p:cNvSpPr txBox="1"/>
          <p:nvPr/>
        </p:nvSpPr>
        <p:spPr>
          <a:xfrm>
            <a:off x="618729" y="2967275"/>
            <a:ext cx="28083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b="1" dirty="0" err="1"/>
              <a:t>What’s</a:t>
            </a:r>
            <a:r>
              <a:rPr lang="fr-FR" sz="3200" b="1" dirty="0"/>
              <a:t> </a:t>
            </a:r>
            <a:endParaRPr lang="fr-FR" sz="3200" b="1" dirty="0" smtClean="0"/>
          </a:p>
          <a:p>
            <a:pPr algn="ctr"/>
            <a:r>
              <a:rPr lang="fr-FR" sz="3200" b="1" dirty="0" err="1" smtClean="0"/>
              <a:t>your</a:t>
            </a:r>
            <a:r>
              <a:rPr lang="fr-FR" sz="3200" b="1" dirty="0" smtClean="0"/>
              <a:t> </a:t>
            </a:r>
          </a:p>
          <a:p>
            <a:pPr algn="ctr"/>
            <a:r>
              <a:rPr lang="fr-FR" sz="3200" b="1" dirty="0"/>
              <a:t>p</a:t>
            </a:r>
            <a:r>
              <a:rPr lang="fr-FR" sz="3200" b="1" dirty="0" smtClean="0"/>
              <a:t>assion ??</a:t>
            </a:r>
            <a:endParaRPr lang="fr-FR" sz="3200" b="1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9CC7B-7C7E-4937-BBA5-A7E35C841C29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854272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5" y="116633"/>
            <a:ext cx="1008111" cy="57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395536" y="105273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 dirty="0" err="1" smtClean="0">
                <a:solidFill>
                  <a:srgbClr val="7030A0"/>
                </a:solidFill>
              </a:rPr>
              <a:t>Dysfunctional</a:t>
            </a:r>
            <a:r>
              <a:rPr lang="fr-FR" sz="3600" b="1" dirty="0" smtClean="0">
                <a:solidFill>
                  <a:srgbClr val="7030A0"/>
                </a:solidFill>
              </a:rPr>
              <a:t> </a:t>
            </a:r>
            <a:r>
              <a:rPr lang="fr-FR" sz="3600" b="1" dirty="0" err="1" smtClean="0">
                <a:solidFill>
                  <a:srgbClr val="7030A0"/>
                </a:solidFill>
              </a:rPr>
              <a:t>belief</a:t>
            </a:r>
            <a:r>
              <a:rPr lang="fr-FR" sz="3600" b="1" dirty="0" smtClean="0">
                <a:solidFill>
                  <a:srgbClr val="7030A0"/>
                </a:solidFill>
              </a:rPr>
              <a:t> #2</a:t>
            </a:r>
            <a:endParaRPr lang="fr-FR" sz="3600" b="1" dirty="0">
              <a:solidFill>
                <a:srgbClr val="7030A0"/>
              </a:solidFill>
            </a:endParaRPr>
          </a:p>
        </p:txBody>
      </p:sp>
      <p:pic>
        <p:nvPicPr>
          <p:cNvPr id="4098" name="Picture 2" descr="Route, Ciel, Désert, Paysage, Natur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132856"/>
            <a:ext cx="4848225" cy="3238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ZoneTexte 1"/>
          <p:cNvSpPr txBox="1"/>
          <p:nvPr/>
        </p:nvSpPr>
        <p:spPr>
          <a:xfrm>
            <a:off x="5599757" y="2228612"/>
            <a:ext cx="317152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b="1" dirty="0" smtClean="0"/>
              <a:t>You </a:t>
            </a:r>
            <a:r>
              <a:rPr lang="fr-FR" sz="3200" b="1" dirty="0" err="1" smtClean="0">
                <a:solidFill>
                  <a:srgbClr val="00B050"/>
                </a:solidFill>
              </a:rPr>
              <a:t>should</a:t>
            </a:r>
            <a:r>
              <a:rPr lang="fr-FR" sz="3200" b="1" dirty="0" smtClean="0">
                <a:solidFill>
                  <a:srgbClr val="00B050"/>
                </a:solidFill>
              </a:rPr>
              <a:t> know </a:t>
            </a:r>
            <a:r>
              <a:rPr lang="fr-FR" sz="3200" b="1" dirty="0" err="1" smtClean="0"/>
              <a:t>where</a:t>
            </a:r>
            <a:r>
              <a:rPr lang="fr-FR" sz="3200" b="1" dirty="0" smtClean="0"/>
              <a:t> </a:t>
            </a:r>
            <a:r>
              <a:rPr lang="fr-FR" sz="3200" b="1" dirty="0" err="1" smtClean="0"/>
              <a:t>you’re</a:t>
            </a:r>
            <a:r>
              <a:rPr lang="fr-FR" sz="3200" b="1" dirty="0" smtClean="0"/>
              <a:t> </a:t>
            </a:r>
            <a:r>
              <a:rPr lang="fr-FR" sz="3200" b="1" dirty="0" err="1" smtClean="0"/>
              <a:t>going</a:t>
            </a:r>
            <a:r>
              <a:rPr lang="fr-FR" sz="3200" b="1" dirty="0" smtClean="0"/>
              <a:t> by </a:t>
            </a:r>
            <a:r>
              <a:rPr lang="fr-FR" sz="3200" b="1" dirty="0" err="1" smtClean="0"/>
              <a:t>now</a:t>
            </a:r>
            <a:r>
              <a:rPr lang="fr-FR" sz="3200" b="1" dirty="0" smtClean="0"/>
              <a:t>!</a:t>
            </a:r>
          </a:p>
          <a:p>
            <a:pPr algn="ctr"/>
            <a:endParaRPr lang="fr-FR" sz="3200" b="1" dirty="0"/>
          </a:p>
          <a:p>
            <a:pPr algn="ctr"/>
            <a:r>
              <a:rPr lang="fr-FR" sz="3200" b="1" dirty="0" smtClean="0"/>
              <a:t>…</a:t>
            </a:r>
            <a:r>
              <a:rPr lang="fr-FR" sz="3200" b="1" dirty="0" smtClean="0">
                <a:solidFill>
                  <a:srgbClr val="00B050"/>
                </a:solidFill>
              </a:rPr>
              <a:t>And </a:t>
            </a:r>
            <a:r>
              <a:rPr lang="fr-FR" sz="3200" b="1" dirty="0" smtClean="0"/>
              <a:t>how</a:t>
            </a:r>
            <a:r>
              <a:rPr lang="fr-FR" sz="3200" b="1" dirty="0" smtClean="0">
                <a:solidFill>
                  <a:srgbClr val="00B050"/>
                </a:solidFill>
              </a:rPr>
              <a:t> </a:t>
            </a:r>
            <a:r>
              <a:rPr lang="fr-FR" sz="3200" b="1" dirty="0" smtClean="0"/>
              <a:t>to </a:t>
            </a:r>
            <a:r>
              <a:rPr lang="fr-FR" sz="3200" b="1" dirty="0" err="1" smtClean="0"/>
              <a:t>get</a:t>
            </a:r>
            <a:r>
              <a:rPr lang="fr-FR" sz="3200" b="1" dirty="0" smtClean="0"/>
              <a:t> </a:t>
            </a:r>
            <a:r>
              <a:rPr lang="fr-FR" sz="3200" b="1" dirty="0" err="1" smtClean="0"/>
              <a:t>there</a:t>
            </a:r>
            <a:r>
              <a:rPr lang="fr-FR" sz="3200" b="1" dirty="0" smtClean="0"/>
              <a:t>!</a:t>
            </a:r>
            <a:endParaRPr lang="fr-FR" sz="3200" b="1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9CC7B-7C7E-4937-BBA5-A7E35C841C29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657433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sz="half" idx="2"/>
          </p:nvPr>
        </p:nvSpPr>
        <p:spPr>
          <a:xfrm>
            <a:off x="107504" y="1412776"/>
            <a:ext cx="9036496" cy="4896544"/>
          </a:xfrm>
        </p:spPr>
        <p:txBody>
          <a:bodyPr/>
          <a:lstStyle/>
          <a:p>
            <a:pPr marL="0" indent="0">
              <a:buNone/>
            </a:pPr>
            <a:r>
              <a:rPr lang="fr-FR" b="1" dirty="0" smtClean="0"/>
              <a:t>You are proactive! You </a:t>
            </a:r>
            <a:r>
              <a:rPr lang="fr-FR" b="1" dirty="0" err="1" smtClean="0"/>
              <a:t>developed</a:t>
            </a:r>
            <a:r>
              <a:rPr lang="fr-FR" b="1" dirty="0" smtClean="0"/>
              <a:t> </a:t>
            </a:r>
            <a:r>
              <a:rPr lang="fr-FR" b="1" dirty="0" err="1" smtClean="0"/>
              <a:t>your</a:t>
            </a:r>
            <a:r>
              <a:rPr lang="fr-FR" b="1" dirty="0" smtClean="0"/>
              <a:t> soft </a:t>
            </a:r>
            <a:r>
              <a:rPr lang="fr-FR" b="1" dirty="0" err="1" smtClean="0"/>
              <a:t>skills</a:t>
            </a:r>
            <a:r>
              <a:rPr lang="fr-FR" b="1" dirty="0" smtClean="0"/>
              <a:t> for </a:t>
            </a:r>
            <a:r>
              <a:rPr lang="fr-FR" b="1" dirty="0" err="1" smtClean="0"/>
              <a:t>this</a:t>
            </a:r>
            <a:r>
              <a:rPr lang="fr-FR" b="1" dirty="0" smtClean="0"/>
              <a:t> class (session 3):</a:t>
            </a:r>
            <a:endParaRPr lang="fr-FR" b="1" dirty="0"/>
          </a:p>
          <a:p>
            <a:pPr marL="0" indent="0">
              <a:buNone/>
            </a:pPr>
            <a:endParaRPr lang="fr-FR" sz="2000" b="1" dirty="0" smtClean="0"/>
          </a:p>
          <a:p>
            <a:pPr>
              <a:buFont typeface="Wingdings" panose="05000000000000000000" pitchFamily="2" charset="2"/>
              <a:buChar char="ü"/>
            </a:pPr>
            <a:r>
              <a:rPr lang="fr-FR" sz="2400" b="1" dirty="0" err="1" smtClean="0">
                <a:solidFill>
                  <a:srgbClr val="009999"/>
                </a:solidFill>
              </a:rPr>
              <a:t>Autonomy</a:t>
            </a:r>
            <a:r>
              <a:rPr lang="fr-FR" sz="2400" b="1" dirty="0" smtClean="0">
                <a:solidFill>
                  <a:srgbClr val="009999"/>
                </a:solidFill>
              </a:rPr>
              <a:t> &amp; </a:t>
            </a:r>
            <a:r>
              <a:rPr lang="fr-FR" sz="2400" b="1" dirty="0" err="1" smtClean="0">
                <a:solidFill>
                  <a:srgbClr val="009999"/>
                </a:solidFill>
              </a:rPr>
              <a:t>creativity</a:t>
            </a:r>
            <a:r>
              <a:rPr lang="fr-FR" sz="2400" b="1" dirty="0" smtClean="0">
                <a:solidFill>
                  <a:srgbClr val="009999"/>
                </a:solidFill>
              </a:rPr>
              <a:t>: </a:t>
            </a:r>
            <a:r>
              <a:rPr lang="fr-FR" sz="2400" b="1" dirty="0" smtClean="0">
                <a:solidFill>
                  <a:schemeClr val="bg1">
                    <a:lumMod val="50000"/>
                  </a:schemeClr>
                </a:solidFill>
              </a:rPr>
              <a:t>You </a:t>
            </a:r>
            <a:r>
              <a:rPr lang="fr-FR" sz="2400" b="1" dirty="0" err="1" smtClean="0">
                <a:solidFill>
                  <a:schemeClr val="bg1">
                    <a:lumMod val="50000"/>
                  </a:schemeClr>
                </a:solidFill>
              </a:rPr>
              <a:t>read</a:t>
            </a:r>
            <a:r>
              <a:rPr lang="fr-FR" sz="2400" b="1" dirty="0" smtClean="0">
                <a:solidFill>
                  <a:schemeClr val="bg1">
                    <a:lumMod val="50000"/>
                  </a:schemeClr>
                </a:solidFill>
              </a:rPr>
              <a:t> the </a:t>
            </a:r>
            <a:r>
              <a:rPr lang="fr-FR" sz="2400" b="1" dirty="0" err="1" smtClean="0">
                <a:solidFill>
                  <a:schemeClr val="bg1">
                    <a:lumMod val="50000"/>
                  </a:schemeClr>
                </a:solidFill>
              </a:rPr>
              <a:t>ePortfolio</a:t>
            </a:r>
            <a:r>
              <a:rPr lang="fr-FR" sz="2400" b="1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fr-FR" sz="2400" b="1" dirty="0" err="1" smtClean="0">
                <a:solidFill>
                  <a:schemeClr val="bg1">
                    <a:lumMod val="50000"/>
                  </a:schemeClr>
                </a:solidFill>
              </a:rPr>
              <a:t>resources</a:t>
            </a:r>
            <a:r>
              <a:rPr lang="fr-FR" sz="2400" b="1" dirty="0" smtClean="0">
                <a:solidFill>
                  <a:schemeClr val="bg1">
                    <a:lumMod val="50000"/>
                  </a:schemeClr>
                </a:solidFill>
              </a:rPr>
              <a:t> on Moodle SHS &amp; </a:t>
            </a:r>
            <a:r>
              <a:rPr lang="fr-FR" sz="2400" b="1" dirty="0" err="1" smtClean="0">
                <a:solidFill>
                  <a:schemeClr val="bg1">
                    <a:lumMod val="50000"/>
                  </a:schemeClr>
                </a:solidFill>
              </a:rPr>
              <a:t>created</a:t>
            </a:r>
            <a:r>
              <a:rPr lang="fr-FR" sz="2400" b="1" dirty="0" smtClean="0">
                <a:solidFill>
                  <a:schemeClr val="bg1">
                    <a:lumMod val="50000"/>
                  </a:schemeClr>
                </a:solidFill>
              </a:rPr>
              <a:t> a basic </a:t>
            </a:r>
            <a:r>
              <a:rPr lang="fr-FR" sz="2400" b="1" dirty="0" err="1" smtClean="0">
                <a:solidFill>
                  <a:schemeClr val="bg1">
                    <a:lumMod val="50000"/>
                  </a:schemeClr>
                </a:solidFill>
              </a:rPr>
              <a:t>Wix</a:t>
            </a:r>
            <a:r>
              <a:rPr lang="fr-FR" sz="2400" b="1" dirty="0" smtClean="0">
                <a:solidFill>
                  <a:schemeClr val="bg1">
                    <a:lumMod val="50000"/>
                  </a:schemeClr>
                </a:solidFill>
              </a:rPr>
              <a:t> (?) </a:t>
            </a:r>
            <a:r>
              <a:rPr lang="fr-FR" sz="2400" b="1" dirty="0" err="1" smtClean="0">
                <a:solidFill>
                  <a:schemeClr val="bg1">
                    <a:lumMod val="50000"/>
                  </a:schemeClr>
                </a:solidFill>
              </a:rPr>
              <a:t>ePortfolio</a:t>
            </a:r>
            <a:endParaRPr lang="fr-FR" sz="2400" b="1" dirty="0" smtClean="0">
              <a:solidFill>
                <a:schemeClr val="bg1">
                  <a:lumMod val="50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ü"/>
            </a:pPr>
            <a:endParaRPr lang="fr-FR" sz="2400" b="1" dirty="0">
              <a:solidFill>
                <a:schemeClr val="bg1">
                  <a:lumMod val="50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fr-FR" sz="2400" b="1" dirty="0" err="1" smtClean="0">
                <a:solidFill>
                  <a:srgbClr val="009999"/>
                </a:solidFill>
              </a:rPr>
              <a:t>Curiosity</a:t>
            </a:r>
            <a:r>
              <a:rPr lang="fr-FR" sz="2400" b="1" dirty="0" smtClean="0">
                <a:solidFill>
                  <a:srgbClr val="009999"/>
                </a:solidFill>
              </a:rPr>
              <a:t>: </a:t>
            </a:r>
            <a:r>
              <a:rPr lang="fr-FR" sz="2400" b="1" dirty="0" smtClean="0">
                <a:solidFill>
                  <a:schemeClr val="bg1">
                    <a:lumMod val="50000"/>
                  </a:schemeClr>
                </a:solidFill>
              </a:rPr>
              <a:t>You </a:t>
            </a:r>
            <a:r>
              <a:rPr lang="fr-FR" sz="2400" b="1" dirty="0" err="1" smtClean="0">
                <a:solidFill>
                  <a:schemeClr val="bg1">
                    <a:lumMod val="50000"/>
                  </a:schemeClr>
                </a:solidFill>
              </a:rPr>
              <a:t>tried</a:t>
            </a:r>
            <a:r>
              <a:rPr lang="fr-FR" sz="2400" b="1" dirty="0" smtClean="0">
                <a:solidFill>
                  <a:schemeClr val="bg1">
                    <a:lumMod val="50000"/>
                  </a:schemeClr>
                </a:solidFill>
              </a:rPr>
              <a:t> out a « </a:t>
            </a:r>
            <a:r>
              <a:rPr lang="fr-FR" sz="2400" b="1" dirty="0" err="1" smtClean="0">
                <a:solidFill>
                  <a:schemeClr val="bg1">
                    <a:lumMod val="50000"/>
                  </a:schemeClr>
                </a:solidFill>
              </a:rPr>
              <a:t>career</a:t>
            </a:r>
            <a:r>
              <a:rPr lang="fr-FR" sz="2400" b="1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fr-FR" sz="2400" b="1" dirty="0" err="1" smtClean="0">
                <a:solidFill>
                  <a:schemeClr val="bg1">
                    <a:lumMod val="50000"/>
                  </a:schemeClr>
                </a:solidFill>
              </a:rPr>
              <a:t>development</a:t>
            </a:r>
            <a:r>
              <a:rPr lang="fr-FR" sz="2400" b="1" dirty="0" smtClean="0">
                <a:solidFill>
                  <a:schemeClr val="bg1">
                    <a:lumMod val="50000"/>
                  </a:schemeClr>
                </a:solidFill>
              </a:rPr>
              <a:t> » </a:t>
            </a:r>
            <a:r>
              <a:rPr lang="fr-FR" sz="2400" b="1" dirty="0" err="1" smtClean="0">
                <a:solidFill>
                  <a:schemeClr val="bg1">
                    <a:lumMod val="50000"/>
                  </a:schemeClr>
                </a:solidFill>
              </a:rPr>
              <a:t>personality</a:t>
            </a:r>
            <a:r>
              <a:rPr lang="fr-FR" sz="2400" b="1" dirty="0" smtClean="0">
                <a:solidFill>
                  <a:schemeClr val="bg1">
                    <a:lumMod val="50000"/>
                  </a:schemeClr>
                </a:solidFill>
              </a:rPr>
              <a:t> test </a:t>
            </a:r>
            <a:r>
              <a:rPr lang="fr-FR" sz="2400" b="1" dirty="0" smtClean="0">
                <a:solidFill>
                  <a:schemeClr val="bg1">
                    <a:lumMod val="50000"/>
                  </a:schemeClr>
                </a:solidFill>
                <a:hlinkClick r:id="rId2"/>
              </a:rPr>
              <a:t>https://www.truity.com/view/tests/personality-career</a:t>
            </a:r>
            <a:endParaRPr lang="fr-FR" sz="2400" b="1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fr-FR" sz="2400" b="1" dirty="0">
              <a:solidFill>
                <a:schemeClr val="bg1">
                  <a:lumMod val="50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fr-FR" sz="2400" b="1" dirty="0" smtClean="0">
                <a:solidFill>
                  <a:srgbClr val="009999"/>
                </a:solidFill>
              </a:rPr>
              <a:t>Networking: </a:t>
            </a:r>
            <a:r>
              <a:rPr lang="fr-FR" sz="2400" b="1" dirty="0" smtClean="0">
                <a:solidFill>
                  <a:schemeClr val="bg1">
                    <a:lumMod val="50000"/>
                  </a:schemeClr>
                </a:solidFill>
              </a:rPr>
              <a:t>You </a:t>
            </a:r>
            <a:r>
              <a:rPr lang="fr-FR" sz="2400" b="1" dirty="0" err="1" smtClean="0">
                <a:solidFill>
                  <a:schemeClr val="bg1">
                    <a:lumMod val="50000"/>
                  </a:schemeClr>
                </a:solidFill>
              </a:rPr>
              <a:t>joined</a:t>
            </a:r>
            <a:r>
              <a:rPr lang="fr-FR" sz="2400" b="1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fr-FR" sz="2400" b="1" i="1" dirty="0" smtClean="0">
                <a:solidFill>
                  <a:schemeClr val="bg1">
                    <a:lumMod val="50000"/>
                  </a:schemeClr>
                </a:solidFill>
              </a:rPr>
              <a:t>LinkedIn</a:t>
            </a:r>
          </a:p>
          <a:p>
            <a:pPr marL="0" indent="0">
              <a:buNone/>
            </a:pPr>
            <a:endParaRPr lang="fr-FR" sz="2400" b="1" dirty="0">
              <a:solidFill>
                <a:srgbClr val="009999"/>
              </a:solidFill>
            </a:endParaRPr>
          </a:p>
          <a:p>
            <a:pPr marL="0" indent="0">
              <a:buNone/>
            </a:pPr>
            <a:endParaRPr lang="fr-FR" sz="3200" b="1" dirty="0" smtClean="0">
              <a:solidFill>
                <a:srgbClr val="009999"/>
              </a:solidFill>
            </a:endParaRPr>
          </a:p>
          <a:p>
            <a:pPr marL="0" indent="0">
              <a:buNone/>
            </a:pPr>
            <a:endParaRPr lang="fr-FR" sz="1600" dirty="0"/>
          </a:p>
          <a:p>
            <a:pPr marL="0" indent="0">
              <a:buNone/>
            </a:pPr>
            <a:endParaRPr lang="fr-FR" sz="1600" dirty="0"/>
          </a:p>
          <a:p>
            <a:pPr marL="0" indent="0">
              <a:buNone/>
            </a:pPr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276DA7-6462-4495-965D-E91F9F2D8518}" type="slidenum">
              <a:rPr lang="fr-FR" smtClean="0">
                <a:solidFill>
                  <a:prstClr val="black"/>
                </a:solidFill>
              </a:rPr>
              <a:pPr/>
              <a:t>2</a:t>
            </a:fld>
            <a:endParaRPr lang="fr-FR" dirty="0">
              <a:solidFill>
                <a:prstClr val="black"/>
              </a:solidFill>
            </a:endParaRPr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66123"/>
            <a:ext cx="1584325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ZoneTexte 3"/>
          <p:cNvSpPr txBox="1"/>
          <p:nvPr/>
        </p:nvSpPr>
        <p:spPr>
          <a:xfrm>
            <a:off x="2555776" y="188639"/>
            <a:ext cx="56166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1938"/>
            <a:r>
              <a:rPr lang="fr-FR" sz="3200" b="1" dirty="0" smtClean="0">
                <a:solidFill>
                  <a:prstClr val="black"/>
                </a:solidFill>
              </a:rPr>
              <a:t>Initiative &amp; Attitude </a:t>
            </a:r>
            <a:endParaRPr lang="fr-FR" sz="3200" b="1" dirty="0">
              <a:solidFill>
                <a:prstClr val="black"/>
              </a:solidFill>
            </a:endParaRPr>
          </a:p>
        </p:txBody>
      </p:sp>
      <p:pic>
        <p:nvPicPr>
          <p:cNvPr id="5122" name="Picture 2" descr="À Puce, Soyez Malin, Habile, État D'Esprit, Ampoul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8304" y="0"/>
            <a:ext cx="1835696" cy="1340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5992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5" y="116633"/>
            <a:ext cx="1008111" cy="57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395536" y="105273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 dirty="0" err="1" smtClean="0">
                <a:solidFill>
                  <a:srgbClr val="7030A0"/>
                </a:solidFill>
              </a:rPr>
              <a:t>Dysfunctional</a:t>
            </a:r>
            <a:r>
              <a:rPr lang="fr-FR" sz="3600" b="1" dirty="0" smtClean="0">
                <a:solidFill>
                  <a:srgbClr val="7030A0"/>
                </a:solidFill>
              </a:rPr>
              <a:t> </a:t>
            </a:r>
            <a:r>
              <a:rPr lang="fr-FR" sz="3600" b="1" dirty="0" err="1" smtClean="0">
                <a:solidFill>
                  <a:srgbClr val="7030A0"/>
                </a:solidFill>
              </a:rPr>
              <a:t>belief</a:t>
            </a:r>
            <a:r>
              <a:rPr lang="fr-FR" sz="3600" b="1" dirty="0" smtClean="0">
                <a:solidFill>
                  <a:srgbClr val="7030A0"/>
                </a:solidFill>
              </a:rPr>
              <a:t> #3</a:t>
            </a:r>
            <a:endParaRPr lang="fr-FR" sz="3600" b="1" dirty="0">
              <a:solidFill>
                <a:srgbClr val="7030A0"/>
              </a:solidFill>
            </a:endParaRPr>
          </a:p>
        </p:txBody>
      </p:sp>
      <p:sp>
        <p:nvSpPr>
          <p:cNvPr id="2" name="ZoneTexte 1"/>
          <p:cNvSpPr txBox="1"/>
          <p:nvPr/>
        </p:nvSpPr>
        <p:spPr>
          <a:xfrm>
            <a:off x="395536" y="2348880"/>
            <a:ext cx="504056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 smtClean="0"/>
              <a:t>Be the </a:t>
            </a:r>
            <a:r>
              <a:rPr lang="fr-FR" sz="3200" b="1" dirty="0" smtClean="0">
                <a:solidFill>
                  <a:srgbClr val="00B050"/>
                </a:solidFill>
              </a:rPr>
              <a:t>best</a:t>
            </a:r>
            <a:r>
              <a:rPr lang="fr-FR" sz="3200" b="1" dirty="0" smtClean="0"/>
              <a:t> version of </a:t>
            </a:r>
            <a:r>
              <a:rPr lang="fr-FR" sz="3200" b="1" dirty="0" err="1" smtClean="0"/>
              <a:t>you</a:t>
            </a:r>
            <a:r>
              <a:rPr lang="fr-FR" sz="3200" b="1" dirty="0" smtClean="0"/>
              <a:t>!</a:t>
            </a:r>
          </a:p>
          <a:p>
            <a:endParaRPr lang="fr-FR" sz="3200" b="1" dirty="0"/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fr-FR" sz="3200" b="1" dirty="0" smtClean="0"/>
              <a:t>Are </a:t>
            </a:r>
            <a:r>
              <a:rPr lang="fr-FR" sz="3200" b="1" dirty="0" err="1" smtClean="0"/>
              <a:t>you</a:t>
            </a:r>
            <a:r>
              <a:rPr lang="fr-FR" sz="3200" b="1" dirty="0" smtClean="0"/>
              <a:t> </a:t>
            </a:r>
            <a:r>
              <a:rPr lang="fr-FR" sz="3200" b="1" dirty="0" smtClean="0">
                <a:solidFill>
                  <a:srgbClr val="FF0000"/>
                </a:solidFill>
              </a:rPr>
              <a:t>sure</a:t>
            </a:r>
            <a:r>
              <a:rPr lang="fr-FR" sz="3200" b="1" dirty="0" smtClean="0"/>
              <a:t> </a:t>
            </a:r>
            <a:r>
              <a:rPr lang="fr-FR" sz="3200" b="1" dirty="0" err="1" smtClean="0"/>
              <a:t>this</a:t>
            </a:r>
            <a:r>
              <a:rPr lang="fr-FR" sz="3200" b="1" dirty="0" smtClean="0"/>
              <a:t> </a:t>
            </a:r>
            <a:r>
              <a:rPr lang="fr-FR" sz="3200" b="1" dirty="0" err="1" smtClean="0"/>
              <a:t>is</a:t>
            </a:r>
            <a:r>
              <a:rPr lang="fr-FR" sz="3200" b="1" dirty="0" smtClean="0"/>
              <a:t> the ONE BEST LIFE?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fr-FR" sz="3200" b="1" dirty="0" err="1" smtClean="0"/>
              <a:t>Aren’t</a:t>
            </a:r>
            <a:r>
              <a:rPr lang="fr-FR" sz="3200" b="1" dirty="0" smtClean="0"/>
              <a:t> </a:t>
            </a:r>
            <a:r>
              <a:rPr lang="fr-FR" sz="3200" b="1" dirty="0" err="1" smtClean="0"/>
              <a:t>you</a:t>
            </a:r>
            <a:r>
              <a:rPr lang="fr-FR" sz="3200" b="1" dirty="0" smtClean="0"/>
              <a:t> </a:t>
            </a:r>
            <a:r>
              <a:rPr lang="fr-FR" sz="3200" b="1" dirty="0" err="1" smtClean="0"/>
              <a:t>worried</a:t>
            </a:r>
            <a:r>
              <a:rPr lang="fr-FR" sz="3200" b="1" dirty="0" smtClean="0"/>
              <a:t> </a:t>
            </a:r>
            <a:r>
              <a:rPr lang="fr-FR" sz="3200" b="1" dirty="0" err="1" smtClean="0"/>
              <a:t>that</a:t>
            </a:r>
            <a:r>
              <a:rPr lang="fr-FR" sz="3200" b="1" dirty="0" smtClean="0"/>
              <a:t> </a:t>
            </a:r>
            <a:r>
              <a:rPr lang="fr-FR" sz="3200" b="1" dirty="0" err="1" smtClean="0"/>
              <a:t>you</a:t>
            </a:r>
            <a:r>
              <a:rPr lang="fr-FR" sz="3200" b="1" dirty="0" smtClean="0"/>
              <a:t> are </a:t>
            </a:r>
            <a:r>
              <a:rPr lang="fr-FR" sz="3200" b="1" dirty="0" err="1" smtClean="0">
                <a:solidFill>
                  <a:srgbClr val="FF0000"/>
                </a:solidFill>
              </a:rPr>
              <a:t>settling</a:t>
            </a:r>
            <a:r>
              <a:rPr lang="fr-FR" sz="3200" b="1" dirty="0" smtClean="0"/>
              <a:t>?</a:t>
            </a:r>
            <a:endParaRPr lang="fr-FR" sz="3200" b="1" dirty="0"/>
          </a:p>
        </p:txBody>
      </p:sp>
      <p:pic>
        <p:nvPicPr>
          <p:cNvPr id="7170" name="Picture 2" descr="Coupe, Champion, Nr1, Vainqueur De L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104" y="2348878"/>
            <a:ext cx="3238500" cy="3238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9CC7B-7C7E-4937-BBA5-A7E35C841C29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191455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5" y="116633"/>
            <a:ext cx="1008111" cy="57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215009" y="707877"/>
            <a:ext cx="89289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 dirty="0" err="1" smtClean="0">
                <a:solidFill>
                  <a:srgbClr val="7030A0"/>
                </a:solidFill>
              </a:rPr>
              <a:t>Dysfunctional</a:t>
            </a:r>
            <a:r>
              <a:rPr lang="fr-FR" sz="3600" b="1" dirty="0" smtClean="0">
                <a:solidFill>
                  <a:srgbClr val="7030A0"/>
                </a:solidFill>
              </a:rPr>
              <a:t> </a:t>
            </a:r>
            <a:r>
              <a:rPr lang="fr-FR" sz="3600" b="1" dirty="0" err="1" smtClean="0">
                <a:solidFill>
                  <a:srgbClr val="7030A0"/>
                </a:solidFill>
              </a:rPr>
              <a:t>beliefs</a:t>
            </a:r>
            <a:r>
              <a:rPr lang="fr-FR" sz="3600" b="1" dirty="0">
                <a:solidFill>
                  <a:srgbClr val="7030A0"/>
                </a:solidFill>
              </a:rPr>
              <a:t> </a:t>
            </a:r>
            <a:r>
              <a:rPr lang="fr-FR" sz="3600" b="1" dirty="0" err="1" smtClean="0">
                <a:solidFill>
                  <a:srgbClr val="7030A0"/>
                </a:solidFill>
              </a:rPr>
              <a:t>dealt</a:t>
            </a:r>
            <a:r>
              <a:rPr lang="fr-FR" sz="3600" b="1" dirty="0" smtClean="0">
                <a:solidFill>
                  <a:srgbClr val="7030A0"/>
                </a:solidFill>
              </a:rPr>
              <a:t> </a:t>
            </a:r>
            <a:r>
              <a:rPr lang="fr-FR" sz="3600" b="1" dirty="0" err="1" smtClean="0">
                <a:solidFill>
                  <a:srgbClr val="7030A0"/>
                </a:solidFill>
              </a:rPr>
              <a:t>with</a:t>
            </a:r>
            <a:r>
              <a:rPr lang="fr-FR" sz="3600" b="1" dirty="0" smtClean="0">
                <a:solidFill>
                  <a:srgbClr val="7030A0"/>
                </a:solidFill>
              </a:rPr>
              <a:t>. </a:t>
            </a:r>
          </a:p>
          <a:p>
            <a:r>
              <a:rPr lang="fr-FR" sz="3600" b="1" dirty="0" err="1" smtClean="0">
                <a:solidFill>
                  <a:srgbClr val="7030A0"/>
                </a:solidFill>
              </a:rPr>
              <a:t>Now</a:t>
            </a:r>
            <a:r>
              <a:rPr lang="fr-FR" sz="3600" b="1" dirty="0" smtClean="0">
                <a:solidFill>
                  <a:srgbClr val="7030A0"/>
                </a:solidFill>
              </a:rPr>
              <a:t> </a:t>
            </a:r>
            <a:r>
              <a:rPr lang="fr-FR" sz="3600" b="1" dirty="0" err="1" smtClean="0">
                <a:solidFill>
                  <a:srgbClr val="7030A0"/>
                </a:solidFill>
              </a:rPr>
              <a:t>what</a:t>
            </a:r>
            <a:r>
              <a:rPr lang="fr-FR" sz="3600" b="1" dirty="0" smtClean="0">
                <a:solidFill>
                  <a:srgbClr val="7030A0"/>
                </a:solidFill>
              </a:rPr>
              <a:t> about </a:t>
            </a:r>
            <a:r>
              <a:rPr lang="fr-FR" sz="3600" b="1" i="1" u="sng" dirty="0" smtClean="0">
                <a:solidFill>
                  <a:srgbClr val="7030A0"/>
                </a:solidFill>
              </a:rPr>
              <a:t>constructive</a:t>
            </a:r>
            <a:r>
              <a:rPr lang="fr-FR" sz="3600" b="1" dirty="0" smtClean="0">
                <a:solidFill>
                  <a:srgbClr val="7030A0"/>
                </a:solidFill>
              </a:rPr>
              <a:t> </a:t>
            </a:r>
            <a:r>
              <a:rPr lang="fr-FR" sz="3600" b="1" dirty="0" err="1" smtClean="0">
                <a:solidFill>
                  <a:srgbClr val="7030A0"/>
                </a:solidFill>
              </a:rPr>
              <a:t>ideas</a:t>
            </a:r>
            <a:r>
              <a:rPr lang="fr-FR" sz="3600" b="1" dirty="0" smtClean="0">
                <a:solidFill>
                  <a:srgbClr val="7030A0"/>
                </a:solidFill>
              </a:rPr>
              <a:t>?</a:t>
            </a:r>
            <a:endParaRPr lang="fr-FR" sz="3600" b="1" dirty="0">
              <a:solidFill>
                <a:srgbClr val="7030A0"/>
              </a:solidFill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9CC7B-7C7E-4937-BBA5-A7E35C841C29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21</a:t>
            </a:fld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122" name="Picture 2" descr="Cerveau, Esprit, Psychologie, Idée, Cœurs, Amou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568" y="1908206"/>
            <a:ext cx="8736905" cy="4464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91407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5" y="116633"/>
            <a:ext cx="1008111" cy="57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395536" y="836712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 dirty="0" err="1" smtClean="0">
                <a:solidFill>
                  <a:srgbClr val="7030A0"/>
                </a:solidFill>
              </a:rPr>
              <a:t>Idea</a:t>
            </a:r>
            <a:r>
              <a:rPr lang="fr-FR" sz="3600" b="1" dirty="0">
                <a:solidFill>
                  <a:srgbClr val="7030A0"/>
                </a:solidFill>
              </a:rPr>
              <a:t> </a:t>
            </a:r>
            <a:r>
              <a:rPr lang="fr-FR" sz="3600" b="1" dirty="0" smtClean="0">
                <a:solidFill>
                  <a:srgbClr val="7030A0"/>
                </a:solidFill>
              </a:rPr>
              <a:t>#1: </a:t>
            </a:r>
            <a:r>
              <a:rPr lang="fr-FR" sz="3600" b="1" dirty="0" err="1" smtClean="0">
                <a:solidFill>
                  <a:srgbClr val="7030A0"/>
                </a:solidFill>
              </a:rPr>
              <a:t>Connect</a:t>
            </a:r>
            <a:r>
              <a:rPr lang="fr-FR" sz="3600" b="1" dirty="0" smtClean="0">
                <a:solidFill>
                  <a:srgbClr val="7030A0"/>
                </a:solidFill>
              </a:rPr>
              <a:t> the dots</a:t>
            </a:r>
            <a:endParaRPr lang="fr-FR" sz="3600" b="1" dirty="0">
              <a:solidFill>
                <a:srgbClr val="7030A0"/>
              </a:solidFill>
            </a:endParaRPr>
          </a:p>
        </p:txBody>
      </p:sp>
      <p:graphicFrame>
        <p:nvGraphicFramePr>
          <p:cNvPr id="3" name="Diagramme 2"/>
          <p:cNvGraphicFramePr/>
          <p:nvPr>
            <p:extLst>
              <p:ext uri="{D42A27DB-BD31-4B8C-83A1-F6EECF244321}">
                <p14:modId xmlns:p14="http://schemas.microsoft.com/office/powerpoint/2010/main" val="1168406558"/>
              </p:ext>
            </p:extLst>
          </p:nvPr>
        </p:nvGraphicFramePr>
        <p:xfrm>
          <a:off x="1547664" y="1916832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ZoneTexte 4"/>
          <p:cNvSpPr txBox="1"/>
          <p:nvPr/>
        </p:nvSpPr>
        <p:spPr>
          <a:xfrm>
            <a:off x="611560" y="6220995"/>
            <a:ext cx="83529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 err="1" smtClean="0"/>
              <a:t>Connecting</a:t>
            </a:r>
            <a:r>
              <a:rPr lang="fr-FR" sz="2800" b="1" dirty="0" smtClean="0"/>
              <a:t> the dots </a:t>
            </a:r>
            <a:r>
              <a:rPr lang="fr-FR" sz="2800" b="1" dirty="0" err="1" smtClean="0"/>
              <a:t>increases</a:t>
            </a:r>
            <a:r>
              <a:rPr lang="fr-FR" sz="2800" b="1" dirty="0" smtClean="0"/>
              <a:t> </a:t>
            </a:r>
            <a:r>
              <a:rPr lang="fr-FR" sz="2800" b="1" dirty="0" err="1" smtClean="0"/>
              <a:t>meaning-making</a:t>
            </a:r>
            <a:endParaRPr lang="fr-FR" sz="2800" b="1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211" t="25622" r="30110" b="59843"/>
          <a:stretch/>
        </p:blipFill>
        <p:spPr bwMode="auto">
          <a:xfrm>
            <a:off x="7369720" y="980728"/>
            <a:ext cx="1378744" cy="12101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ZoneTexte 5"/>
          <p:cNvSpPr txBox="1"/>
          <p:nvPr/>
        </p:nvSpPr>
        <p:spPr>
          <a:xfrm>
            <a:off x="971600" y="3068960"/>
            <a:ext cx="230425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i="1" dirty="0" err="1">
                <a:solidFill>
                  <a:schemeClr val="bg1">
                    <a:lumMod val="50000"/>
                  </a:schemeClr>
                </a:solidFill>
              </a:rPr>
              <a:t>Personal</a:t>
            </a:r>
            <a:r>
              <a:rPr lang="fr-FR" sz="2800" b="1" i="1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  <a:p>
            <a:pPr algn="ctr"/>
            <a:r>
              <a:rPr lang="fr-FR" sz="2800" b="1" i="1" dirty="0" smtClean="0">
                <a:solidFill>
                  <a:schemeClr val="bg1">
                    <a:lumMod val="50000"/>
                  </a:schemeClr>
                </a:solidFill>
              </a:rPr>
              <a:t>life</a:t>
            </a:r>
            <a:endParaRPr lang="fr-FR" sz="2800" b="1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5868144" y="3068960"/>
            <a:ext cx="288032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i="1" dirty="0">
                <a:solidFill>
                  <a:schemeClr val="bg1">
                    <a:lumMod val="50000"/>
                  </a:schemeClr>
                </a:solidFill>
              </a:rPr>
              <a:t>Professional </a:t>
            </a:r>
            <a:endParaRPr lang="fr-FR" sz="2800" b="1" i="1" dirty="0" smtClean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r>
              <a:rPr lang="fr-FR" sz="2800" b="1" i="1" dirty="0" smtClean="0">
                <a:solidFill>
                  <a:schemeClr val="bg1">
                    <a:lumMod val="50000"/>
                  </a:schemeClr>
                </a:solidFill>
              </a:rPr>
              <a:t>life</a:t>
            </a:r>
            <a:endParaRPr lang="fr-FR" sz="2800" b="1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9CC7B-7C7E-4937-BBA5-A7E35C841C29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983336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5" y="116633"/>
            <a:ext cx="1008111" cy="57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395536" y="836712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 dirty="0" err="1" smtClean="0">
                <a:solidFill>
                  <a:srgbClr val="7030A0"/>
                </a:solidFill>
              </a:rPr>
              <a:t>Idea</a:t>
            </a:r>
            <a:r>
              <a:rPr lang="fr-FR" sz="3600" b="1" dirty="0">
                <a:solidFill>
                  <a:srgbClr val="7030A0"/>
                </a:solidFill>
              </a:rPr>
              <a:t> </a:t>
            </a:r>
            <a:r>
              <a:rPr lang="fr-FR" sz="3600" b="1" dirty="0" smtClean="0">
                <a:solidFill>
                  <a:srgbClr val="7030A0"/>
                </a:solidFill>
              </a:rPr>
              <a:t>#2: </a:t>
            </a:r>
            <a:r>
              <a:rPr lang="fr-FR" sz="3600" b="1" dirty="0" err="1" smtClean="0">
                <a:solidFill>
                  <a:srgbClr val="7030A0"/>
                </a:solidFill>
              </a:rPr>
              <a:t>Gravity</a:t>
            </a:r>
            <a:r>
              <a:rPr lang="fr-FR" sz="3600" b="1" dirty="0" smtClean="0">
                <a:solidFill>
                  <a:srgbClr val="7030A0"/>
                </a:solidFill>
              </a:rPr>
              <a:t> </a:t>
            </a:r>
            <a:r>
              <a:rPr lang="fr-FR" sz="3600" b="1" dirty="0" err="1" smtClean="0">
                <a:solidFill>
                  <a:srgbClr val="7030A0"/>
                </a:solidFill>
              </a:rPr>
              <a:t>problems</a:t>
            </a:r>
            <a:endParaRPr lang="fr-FR" sz="3600" b="1" dirty="0">
              <a:solidFill>
                <a:srgbClr val="7030A0"/>
              </a:solidFill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211" t="25622" r="30110" b="59843"/>
          <a:stretch/>
        </p:blipFill>
        <p:spPr bwMode="auto">
          <a:xfrm>
            <a:off x="7369720" y="980728"/>
            <a:ext cx="1378744" cy="12101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4" name="Picture 2" descr="Espace, Continuum, Cosmologie, Einstei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127" y="2564904"/>
            <a:ext cx="5400600" cy="2973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ZoneTexte 1"/>
          <p:cNvSpPr txBox="1"/>
          <p:nvPr/>
        </p:nvSpPr>
        <p:spPr>
          <a:xfrm>
            <a:off x="5940152" y="2969692"/>
            <a:ext cx="302433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 smtClean="0"/>
              <a:t>If </a:t>
            </a:r>
            <a:r>
              <a:rPr lang="fr-FR" sz="2400" b="1" dirty="0" err="1" smtClean="0"/>
              <a:t>it’s</a:t>
            </a:r>
            <a:r>
              <a:rPr lang="fr-FR" sz="2400" b="1" dirty="0" smtClean="0"/>
              <a:t> not </a:t>
            </a:r>
            <a:r>
              <a:rPr lang="fr-FR" sz="2400" b="1" dirty="0" err="1" smtClean="0"/>
              <a:t>actionable</a:t>
            </a:r>
            <a:r>
              <a:rPr lang="fr-FR" sz="2400" b="1" dirty="0" smtClean="0"/>
              <a:t>,</a:t>
            </a:r>
          </a:p>
          <a:p>
            <a:pPr algn="ctr"/>
            <a:r>
              <a:rPr lang="fr-FR" sz="2400" b="1" dirty="0" err="1"/>
              <a:t>i</a:t>
            </a:r>
            <a:r>
              <a:rPr lang="fr-FR" sz="2400" b="1" dirty="0" err="1" smtClean="0"/>
              <a:t>t’s</a:t>
            </a:r>
            <a:r>
              <a:rPr lang="fr-FR" sz="2400" b="1" dirty="0" smtClean="0"/>
              <a:t> not a </a:t>
            </a:r>
            <a:r>
              <a:rPr lang="fr-FR" sz="2400" b="1" dirty="0" err="1" smtClean="0"/>
              <a:t>problem</a:t>
            </a:r>
            <a:r>
              <a:rPr lang="fr-FR" sz="2400" b="1" dirty="0" smtClean="0"/>
              <a:t>,</a:t>
            </a:r>
          </a:p>
          <a:p>
            <a:pPr algn="ctr"/>
            <a:r>
              <a:rPr lang="fr-FR" sz="2400" b="1" dirty="0" err="1"/>
              <a:t>i</a:t>
            </a:r>
            <a:r>
              <a:rPr lang="fr-FR" sz="2400" b="1" dirty="0" err="1" smtClean="0"/>
              <a:t>t’s</a:t>
            </a:r>
            <a:r>
              <a:rPr lang="fr-FR" sz="2400" b="1" dirty="0" smtClean="0"/>
              <a:t> a </a:t>
            </a:r>
            <a:r>
              <a:rPr lang="fr-FR" sz="2400" b="1" dirty="0" err="1" smtClean="0">
                <a:solidFill>
                  <a:srgbClr val="FF0000"/>
                </a:solidFill>
              </a:rPr>
              <a:t>circumstance</a:t>
            </a:r>
            <a:r>
              <a:rPr lang="fr-FR" sz="2400" b="1" dirty="0" smtClean="0"/>
              <a:t>.</a:t>
            </a:r>
          </a:p>
          <a:p>
            <a:pPr algn="ctr"/>
            <a:endParaRPr lang="fr-FR" sz="2400" b="1" dirty="0"/>
          </a:p>
          <a:p>
            <a:pPr algn="ctr"/>
            <a:r>
              <a:rPr lang="fr-FR" sz="2400" b="1" dirty="0" err="1" smtClean="0"/>
              <a:t>It’s</a:t>
            </a:r>
            <a:r>
              <a:rPr lang="fr-FR" sz="2400" b="1" dirty="0" smtClean="0"/>
              <a:t> </a:t>
            </a:r>
            <a:r>
              <a:rPr lang="fr-FR" sz="2400" b="1" dirty="0" err="1" smtClean="0"/>
              <a:t>called</a:t>
            </a:r>
            <a:r>
              <a:rPr lang="fr-FR" sz="2400" b="1" dirty="0" smtClean="0"/>
              <a:t> </a:t>
            </a:r>
            <a:r>
              <a:rPr lang="fr-FR" sz="2400" b="1" dirty="0" err="1" smtClean="0">
                <a:solidFill>
                  <a:srgbClr val="FF0000"/>
                </a:solidFill>
              </a:rPr>
              <a:t>gravity</a:t>
            </a:r>
            <a:r>
              <a:rPr lang="fr-FR" sz="2400" b="1" dirty="0"/>
              <a:t>!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9CC7B-7C7E-4937-BBA5-A7E35C841C29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047464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5" y="116633"/>
            <a:ext cx="1008111" cy="57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395536" y="836712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 dirty="0" err="1" smtClean="0">
                <a:solidFill>
                  <a:srgbClr val="7030A0"/>
                </a:solidFill>
              </a:rPr>
              <a:t>Idea</a:t>
            </a:r>
            <a:r>
              <a:rPr lang="fr-FR" sz="3600" b="1" dirty="0">
                <a:solidFill>
                  <a:srgbClr val="7030A0"/>
                </a:solidFill>
              </a:rPr>
              <a:t> </a:t>
            </a:r>
            <a:r>
              <a:rPr lang="fr-FR" sz="3600" b="1" dirty="0" smtClean="0">
                <a:solidFill>
                  <a:srgbClr val="7030A0"/>
                </a:solidFill>
              </a:rPr>
              <a:t>#3: How </a:t>
            </a:r>
            <a:r>
              <a:rPr lang="fr-FR" sz="3600" b="1" dirty="0" err="1" smtClean="0">
                <a:solidFill>
                  <a:srgbClr val="7030A0"/>
                </a:solidFill>
              </a:rPr>
              <a:t>many</a:t>
            </a:r>
            <a:r>
              <a:rPr lang="fr-FR" sz="3600" b="1" dirty="0" smtClean="0">
                <a:solidFill>
                  <a:srgbClr val="7030A0"/>
                </a:solidFill>
              </a:rPr>
              <a:t> </a:t>
            </a:r>
            <a:r>
              <a:rPr lang="fr-FR" sz="3600" b="1" dirty="0" err="1" smtClean="0">
                <a:solidFill>
                  <a:srgbClr val="7030A0"/>
                </a:solidFill>
              </a:rPr>
              <a:t>lives</a:t>
            </a:r>
            <a:r>
              <a:rPr lang="fr-FR" sz="3600" b="1" dirty="0" smtClean="0">
                <a:solidFill>
                  <a:srgbClr val="7030A0"/>
                </a:solidFill>
              </a:rPr>
              <a:t> are </a:t>
            </a:r>
            <a:r>
              <a:rPr lang="fr-FR" sz="3600" b="1" dirty="0" err="1" smtClean="0">
                <a:solidFill>
                  <a:srgbClr val="7030A0"/>
                </a:solidFill>
              </a:rPr>
              <a:t>you</a:t>
            </a:r>
            <a:r>
              <a:rPr lang="fr-FR" sz="3600" b="1" dirty="0" smtClean="0">
                <a:solidFill>
                  <a:srgbClr val="7030A0"/>
                </a:solidFill>
              </a:rPr>
              <a:t>?</a:t>
            </a:r>
            <a:endParaRPr lang="fr-FR" sz="3600" b="1" dirty="0">
              <a:solidFill>
                <a:srgbClr val="7030A0"/>
              </a:solidFill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211" t="25622" r="30110" b="59843"/>
          <a:stretch/>
        </p:blipFill>
        <p:spPr bwMode="auto">
          <a:xfrm>
            <a:off x="7452320" y="375667"/>
            <a:ext cx="1378744" cy="12101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2" name="Picture 2" descr="Téléphone Mobile, Téléphone, Pomme, Équipemen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184" y="1988840"/>
            <a:ext cx="7080200" cy="4082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9CC7B-7C7E-4937-BBA5-A7E35C841C29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234710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5" y="116633"/>
            <a:ext cx="1008111" cy="57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395536" y="836712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 dirty="0" err="1" smtClean="0">
                <a:solidFill>
                  <a:srgbClr val="7030A0"/>
                </a:solidFill>
              </a:rPr>
              <a:t>Idea</a:t>
            </a:r>
            <a:r>
              <a:rPr lang="fr-FR" sz="3600" b="1" dirty="0">
                <a:solidFill>
                  <a:srgbClr val="7030A0"/>
                </a:solidFill>
              </a:rPr>
              <a:t> </a:t>
            </a:r>
            <a:r>
              <a:rPr lang="fr-FR" sz="3600" b="1" dirty="0" smtClean="0">
                <a:solidFill>
                  <a:srgbClr val="7030A0"/>
                </a:solidFill>
              </a:rPr>
              <a:t>#3: How </a:t>
            </a:r>
            <a:r>
              <a:rPr lang="fr-FR" sz="3600" b="1" dirty="0" err="1" smtClean="0">
                <a:solidFill>
                  <a:srgbClr val="7030A0"/>
                </a:solidFill>
              </a:rPr>
              <a:t>many</a:t>
            </a:r>
            <a:r>
              <a:rPr lang="fr-FR" sz="3600" b="1" dirty="0" smtClean="0">
                <a:solidFill>
                  <a:srgbClr val="7030A0"/>
                </a:solidFill>
              </a:rPr>
              <a:t> </a:t>
            </a:r>
            <a:r>
              <a:rPr lang="fr-FR" sz="3600" b="1" dirty="0" err="1" smtClean="0">
                <a:solidFill>
                  <a:srgbClr val="7030A0"/>
                </a:solidFill>
              </a:rPr>
              <a:t>lives</a:t>
            </a:r>
            <a:r>
              <a:rPr lang="fr-FR" sz="3600" b="1" dirty="0" smtClean="0">
                <a:solidFill>
                  <a:srgbClr val="7030A0"/>
                </a:solidFill>
              </a:rPr>
              <a:t> are </a:t>
            </a:r>
            <a:r>
              <a:rPr lang="fr-FR" sz="3600" b="1" dirty="0" err="1" smtClean="0">
                <a:solidFill>
                  <a:srgbClr val="7030A0"/>
                </a:solidFill>
              </a:rPr>
              <a:t>you</a:t>
            </a:r>
            <a:r>
              <a:rPr lang="fr-FR" sz="3600" b="1" dirty="0" smtClean="0">
                <a:solidFill>
                  <a:srgbClr val="7030A0"/>
                </a:solidFill>
              </a:rPr>
              <a:t>?</a:t>
            </a:r>
            <a:endParaRPr lang="fr-FR" sz="3600" b="1" dirty="0">
              <a:solidFill>
                <a:srgbClr val="7030A0"/>
              </a:solidFill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211" t="25622" r="30110" b="59843"/>
          <a:stretch/>
        </p:blipFill>
        <p:spPr bwMode="auto">
          <a:xfrm>
            <a:off x="7452320" y="375667"/>
            <a:ext cx="1378744" cy="12101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6" name="Picture 2" descr="Navire, Bateau, Ocean, Transférer, Voile, Aventur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5627" y="3212976"/>
            <a:ext cx="6696744" cy="3384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ZoneTexte 1"/>
          <p:cNvSpPr txBox="1"/>
          <p:nvPr/>
        </p:nvSpPr>
        <p:spPr>
          <a:xfrm>
            <a:off x="1259632" y="1628800"/>
            <a:ext cx="648072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800" b="1" dirty="0" smtClean="0"/>
              <a:t>There are lots of </a:t>
            </a:r>
            <a:r>
              <a:rPr lang="fr-FR" sz="2800" b="1" dirty="0" err="1" smtClean="0"/>
              <a:t>great</a:t>
            </a:r>
            <a:r>
              <a:rPr lang="fr-FR" sz="2800" b="1" dirty="0" smtClean="0"/>
              <a:t> </a:t>
            </a:r>
            <a:r>
              <a:rPr lang="fr-FR" sz="2800" b="1" dirty="0" smtClean="0">
                <a:solidFill>
                  <a:srgbClr val="FF0000"/>
                </a:solidFill>
              </a:rPr>
              <a:t>versions of </a:t>
            </a:r>
            <a:r>
              <a:rPr lang="fr-FR" sz="2800" b="1" dirty="0" err="1" smtClean="0">
                <a:solidFill>
                  <a:srgbClr val="FF0000"/>
                </a:solidFill>
              </a:rPr>
              <a:t>you</a:t>
            </a:r>
            <a:r>
              <a:rPr lang="fr-FR" sz="2800" b="1" dirty="0" smtClean="0"/>
              <a:t>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800" b="1" dirty="0" err="1" smtClean="0"/>
              <a:t>It’s</a:t>
            </a:r>
            <a:r>
              <a:rPr lang="fr-FR" sz="2800" b="1" dirty="0" smtClean="0"/>
              <a:t> </a:t>
            </a:r>
            <a:r>
              <a:rPr lang="fr-FR" sz="2800" b="1" dirty="0" err="1" smtClean="0">
                <a:solidFill>
                  <a:srgbClr val="FF0000"/>
                </a:solidFill>
              </a:rPr>
              <a:t>never</a:t>
            </a:r>
            <a:r>
              <a:rPr lang="fr-FR" sz="2800" b="1" dirty="0" smtClean="0"/>
              <a:t> </a:t>
            </a:r>
            <a:r>
              <a:rPr lang="fr-FR" sz="2800" b="1" dirty="0" err="1" smtClean="0"/>
              <a:t>too</a:t>
            </a:r>
            <a:r>
              <a:rPr lang="fr-FR" sz="2800" b="1" dirty="0" smtClean="0"/>
              <a:t> </a:t>
            </a:r>
            <a:r>
              <a:rPr lang="fr-FR" sz="2800" b="1" dirty="0" err="1" smtClean="0"/>
              <a:t>late</a:t>
            </a:r>
            <a:r>
              <a:rPr lang="fr-FR" sz="2800" b="1" dirty="0" smtClean="0"/>
              <a:t>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800" b="1" dirty="0" err="1" smtClean="0">
                <a:solidFill>
                  <a:srgbClr val="7030A0"/>
                </a:solidFill>
              </a:rPr>
              <a:t>Let’s</a:t>
            </a:r>
            <a:r>
              <a:rPr lang="fr-FR" sz="2800" b="1" dirty="0" smtClean="0">
                <a:solidFill>
                  <a:srgbClr val="7030A0"/>
                </a:solidFill>
              </a:rPr>
              <a:t> </a:t>
            </a:r>
            <a:r>
              <a:rPr lang="fr-FR" sz="2800" b="1" dirty="0" err="1" smtClean="0">
                <a:solidFill>
                  <a:srgbClr val="7030A0"/>
                </a:solidFill>
              </a:rPr>
              <a:t>start</a:t>
            </a:r>
            <a:r>
              <a:rPr lang="fr-FR" sz="2800" b="1" dirty="0" smtClean="0">
                <a:solidFill>
                  <a:srgbClr val="7030A0"/>
                </a:solidFill>
              </a:rPr>
              <a:t> </a:t>
            </a:r>
            <a:r>
              <a:rPr lang="fr-FR" sz="2800" b="1" dirty="0" err="1" smtClean="0">
                <a:solidFill>
                  <a:srgbClr val="7030A0"/>
                </a:solidFill>
              </a:rPr>
              <a:t>your</a:t>
            </a:r>
            <a:r>
              <a:rPr lang="fr-FR" sz="2800" b="1" dirty="0" smtClean="0">
                <a:solidFill>
                  <a:srgbClr val="7030A0"/>
                </a:solidFill>
              </a:rPr>
              <a:t> </a:t>
            </a:r>
            <a:r>
              <a:rPr lang="fr-FR" sz="2800" b="1" dirty="0" err="1" smtClean="0">
                <a:solidFill>
                  <a:srgbClr val="7030A0"/>
                </a:solidFill>
              </a:rPr>
              <a:t>odyssey</a:t>
            </a:r>
            <a:r>
              <a:rPr lang="fr-FR" sz="2800" b="1" dirty="0" smtClean="0">
                <a:solidFill>
                  <a:srgbClr val="7030A0"/>
                </a:solidFill>
              </a:rPr>
              <a:t>!</a:t>
            </a:r>
            <a:endParaRPr lang="fr-FR" sz="2800" b="1" dirty="0">
              <a:solidFill>
                <a:srgbClr val="7030A0"/>
              </a:solidFill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9CC7B-7C7E-4937-BBA5-A7E35C841C29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088599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5" y="116633"/>
            <a:ext cx="1008111" cy="57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395536" y="105273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 dirty="0" smtClean="0">
                <a:solidFill>
                  <a:srgbClr val="7030A0"/>
                </a:solidFill>
              </a:rPr>
              <a:t>Design </a:t>
            </a:r>
            <a:r>
              <a:rPr lang="fr-FR" sz="3600" b="1" dirty="0" err="1" smtClean="0">
                <a:solidFill>
                  <a:srgbClr val="7030A0"/>
                </a:solidFill>
              </a:rPr>
              <a:t>your</a:t>
            </a:r>
            <a:r>
              <a:rPr lang="fr-FR" sz="3600" b="1" dirty="0" smtClean="0">
                <a:solidFill>
                  <a:srgbClr val="7030A0"/>
                </a:solidFill>
              </a:rPr>
              <a:t> </a:t>
            </a:r>
            <a:r>
              <a:rPr lang="fr-FR" sz="3600" b="1" dirty="0" err="1" smtClean="0">
                <a:solidFill>
                  <a:srgbClr val="7030A0"/>
                </a:solidFill>
              </a:rPr>
              <a:t>odyssey</a:t>
            </a:r>
            <a:r>
              <a:rPr lang="fr-FR" sz="3600" b="1" dirty="0" smtClean="0">
                <a:solidFill>
                  <a:srgbClr val="7030A0"/>
                </a:solidFill>
              </a:rPr>
              <a:t>: « </a:t>
            </a:r>
            <a:r>
              <a:rPr lang="fr-FR" sz="3600" b="1" dirty="0" err="1" smtClean="0">
                <a:solidFill>
                  <a:srgbClr val="7030A0"/>
                </a:solidFill>
              </a:rPr>
              <a:t>ideate</a:t>
            </a:r>
            <a:r>
              <a:rPr lang="fr-FR" sz="3600" b="1" dirty="0" smtClean="0">
                <a:solidFill>
                  <a:srgbClr val="7030A0"/>
                </a:solidFill>
              </a:rPr>
              <a:t> »!</a:t>
            </a:r>
            <a:endParaRPr lang="fr-FR" sz="3600" b="1" dirty="0">
              <a:solidFill>
                <a:srgbClr val="7030A0"/>
              </a:solidFill>
            </a:endParaRPr>
          </a:p>
        </p:txBody>
      </p:sp>
      <p:sp>
        <p:nvSpPr>
          <p:cNvPr id="3" name="AutoShape 4" descr="Résultat de recherche d'images pour &quot;design thinking&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5" name="AutoShape 6" descr="Résultat de recherche d'images pour &quot;design thinking&quot;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6" name="AutoShape 8" descr="Résultat de recherche d'images pour &quot;design thinking&quot;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" name="AutoShape 10" descr="Résultat de recherche d'images pour &quot;design thinking&quot;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12301" name="Picture 13" descr="Image associé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047" y="2646842"/>
            <a:ext cx="7337375" cy="3816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Flèche vers le bas 10"/>
          <p:cNvSpPr/>
          <p:nvPr/>
        </p:nvSpPr>
        <p:spPr>
          <a:xfrm rot="2852346">
            <a:off x="5070197" y="2123759"/>
            <a:ext cx="484632" cy="9784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6" name="Picture 2" descr="Résultat de recherche d'images pour &quot;Design thinking mindsets&quot;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740" t="16661" r="23554" b="47064"/>
          <a:stretch/>
        </p:blipFill>
        <p:spPr bwMode="auto">
          <a:xfrm>
            <a:off x="7812360" y="197233"/>
            <a:ext cx="1152128" cy="1152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ZoneTexte 1"/>
          <p:cNvSpPr txBox="1"/>
          <p:nvPr/>
        </p:nvSpPr>
        <p:spPr>
          <a:xfrm>
            <a:off x="1115616" y="6586932"/>
            <a:ext cx="895292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" dirty="0" smtClean="0"/>
              <a:t>Source: https</a:t>
            </a:r>
            <a:r>
              <a:rPr lang="fr-FR" sz="600" dirty="0"/>
              <a:t>://www.google.com/search?q=design+thinking&amp;client=firefox-b&amp;source=lnms&amp;tbm=isch&amp;sa=X&amp;ved=0ahUKEwidvfTy7ujiAhVyA2MBHYABAsEQ_AUIECgB&amp;biw=1920&amp;bih=1035#imgrc=vuNSwWfNpuAsDM:</a:t>
            </a:r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9CC7B-7C7E-4937-BBA5-A7E35C841C29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888671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5" y="116633"/>
            <a:ext cx="1008111" cy="57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395536" y="1052736"/>
            <a:ext cx="82089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 dirty="0" err="1" smtClean="0">
                <a:solidFill>
                  <a:srgbClr val="7030A0"/>
                </a:solidFill>
              </a:rPr>
              <a:t>Ideate</a:t>
            </a:r>
            <a:r>
              <a:rPr lang="fr-FR" sz="3600" b="1" dirty="0">
                <a:solidFill>
                  <a:srgbClr val="7030A0"/>
                </a:solidFill>
              </a:rPr>
              <a:t> </a:t>
            </a:r>
            <a:r>
              <a:rPr lang="fr-FR" sz="3600" b="1" dirty="0" smtClean="0">
                <a:solidFill>
                  <a:srgbClr val="7030A0"/>
                </a:solidFill>
              </a:rPr>
              <a:t>alternative futures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fr-FR" sz="3600" b="1" dirty="0">
                <a:solidFill>
                  <a:srgbClr val="FF0000"/>
                </a:solidFill>
              </a:rPr>
              <a:t>3</a:t>
            </a:r>
            <a:r>
              <a:rPr lang="fr-FR" sz="3600" b="1" dirty="0" smtClean="0">
                <a:solidFill>
                  <a:srgbClr val="7030A0"/>
                </a:solidFill>
              </a:rPr>
              <a:t> five-</a:t>
            </a:r>
            <a:r>
              <a:rPr lang="fr-FR" sz="3600" b="1" dirty="0" err="1" smtClean="0">
                <a:solidFill>
                  <a:srgbClr val="7030A0"/>
                </a:solidFill>
              </a:rPr>
              <a:t>year</a:t>
            </a:r>
            <a:r>
              <a:rPr lang="fr-FR" sz="3600" b="1" dirty="0" smtClean="0">
                <a:solidFill>
                  <a:srgbClr val="7030A0"/>
                </a:solidFill>
              </a:rPr>
              <a:t> </a:t>
            </a:r>
            <a:r>
              <a:rPr lang="fr-FR" sz="3600" b="1" dirty="0" err="1" smtClean="0">
                <a:solidFill>
                  <a:srgbClr val="7030A0"/>
                </a:solidFill>
              </a:rPr>
              <a:t>odyssey</a:t>
            </a:r>
            <a:r>
              <a:rPr lang="fr-FR" sz="3600" b="1" dirty="0" smtClean="0">
                <a:solidFill>
                  <a:srgbClr val="7030A0"/>
                </a:solidFill>
              </a:rPr>
              <a:t> </a:t>
            </a:r>
            <a:r>
              <a:rPr lang="fr-FR" sz="3600" b="1" dirty="0" smtClean="0">
                <a:solidFill>
                  <a:srgbClr val="FF0000"/>
                </a:solidFill>
              </a:rPr>
              <a:t>plans</a:t>
            </a:r>
            <a:r>
              <a:rPr lang="fr-FR" sz="3600" b="1" dirty="0" smtClean="0">
                <a:solidFill>
                  <a:srgbClr val="7030A0"/>
                </a:solidFill>
              </a:rPr>
              <a:t> (</a:t>
            </a:r>
            <a:r>
              <a:rPr lang="fr-FR" sz="3600" b="1" dirty="0" err="1" smtClean="0">
                <a:solidFill>
                  <a:srgbClr val="7030A0"/>
                </a:solidFill>
              </a:rPr>
              <a:t>because</a:t>
            </a:r>
            <a:r>
              <a:rPr lang="fr-FR" sz="3600" b="1" dirty="0" smtClean="0">
                <a:solidFill>
                  <a:srgbClr val="7030A0"/>
                </a:solidFill>
              </a:rPr>
              <a:t> </a:t>
            </a:r>
            <a:r>
              <a:rPr lang="fr-FR" sz="3600" b="1" dirty="0" err="1" smtClean="0">
                <a:solidFill>
                  <a:srgbClr val="7030A0"/>
                </a:solidFill>
              </a:rPr>
              <a:t>there</a:t>
            </a:r>
            <a:r>
              <a:rPr lang="fr-FR" sz="3600" b="1" dirty="0" smtClean="0">
                <a:solidFill>
                  <a:srgbClr val="7030A0"/>
                </a:solidFill>
              </a:rPr>
              <a:t> are lots of </a:t>
            </a:r>
            <a:r>
              <a:rPr lang="fr-FR" sz="3600" b="1" dirty="0" err="1" smtClean="0">
                <a:solidFill>
                  <a:srgbClr val="7030A0"/>
                </a:solidFill>
              </a:rPr>
              <a:t>great</a:t>
            </a:r>
            <a:r>
              <a:rPr lang="fr-FR" sz="3600" b="1" dirty="0" smtClean="0">
                <a:solidFill>
                  <a:srgbClr val="7030A0"/>
                </a:solidFill>
              </a:rPr>
              <a:t> versions of </a:t>
            </a:r>
            <a:r>
              <a:rPr lang="fr-FR" sz="3600" b="1" dirty="0" err="1" smtClean="0">
                <a:solidFill>
                  <a:srgbClr val="7030A0"/>
                </a:solidFill>
              </a:rPr>
              <a:t>you</a:t>
            </a:r>
            <a:r>
              <a:rPr lang="fr-FR" sz="3600" b="1" dirty="0" smtClean="0">
                <a:solidFill>
                  <a:srgbClr val="7030A0"/>
                </a:solidFill>
              </a:rPr>
              <a:t>!)</a:t>
            </a:r>
          </a:p>
          <a:p>
            <a:endParaRPr lang="fr-FR" sz="3600" b="1" dirty="0">
              <a:solidFill>
                <a:srgbClr val="7030A0"/>
              </a:solidFill>
            </a:endParaRPr>
          </a:p>
        </p:txBody>
      </p:sp>
      <p:sp>
        <p:nvSpPr>
          <p:cNvPr id="3" name="AutoShape 4" descr="Résultat de recherche d'images pour &quot;design thinking&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>
              <a:solidFill>
                <a:prstClr val="black"/>
              </a:solidFill>
            </a:endParaRPr>
          </a:p>
        </p:txBody>
      </p:sp>
      <p:sp>
        <p:nvSpPr>
          <p:cNvPr id="5" name="AutoShape 6" descr="Résultat de recherche d'images pour &quot;design thinking&quot;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>
              <a:solidFill>
                <a:prstClr val="black"/>
              </a:solidFill>
            </a:endParaRPr>
          </a:p>
        </p:txBody>
      </p:sp>
      <p:sp>
        <p:nvSpPr>
          <p:cNvPr id="6" name="AutoShape 8" descr="Résultat de recherche d'images pour &quot;design thinking&quot;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>
              <a:solidFill>
                <a:prstClr val="black"/>
              </a:solidFill>
            </a:endParaRPr>
          </a:p>
        </p:txBody>
      </p:sp>
      <p:sp>
        <p:nvSpPr>
          <p:cNvPr id="10" name="AutoShape 10" descr="Résultat de recherche d'images pour &quot;design thinking&quot;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>
              <a:solidFill>
                <a:prstClr val="black"/>
              </a:solidFill>
            </a:endParaRPr>
          </a:p>
        </p:txBody>
      </p:sp>
      <p:pic>
        <p:nvPicPr>
          <p:cNvPr id="13318" name="Picture 6" descr="Pixel Cellules, Idée, Visualisat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4797152"/>
            <a:ext cx="2411290" cy="1798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9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864" y="3752254"/>
            <a:ext cx="2408237" cy="1798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20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00" y="2852936"/>
            <a:ext cx="2408237" cy="1798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" name="Picture 2" descr="Résultat de recherche d'images pour &quot;Design thinking mindsets&quot;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740" t="16661" r="23554" b="47064"/>
          <a:stretch/>
        </p:blipFill>
        <p:spPr bwMode="auto">
          <a:xfrm>
            <a:off x="7812360" y="197233"/>
            <a:ext cx="1152128" cy="1152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9CC7B-7C7E-4937-BBA5-A7E35C841C29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960701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5" y="116633"/>
            <a:ext cx="1008111" cy="57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395536" y="105273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 dirty="0" smtClean="0">
                <a:solidFill>
                  <a:srgbClr val="7030A0"/>
                </a:solidFill>
              </a:rPr>
              <a:t>3 five-</a:t>
            </a:r>
            <a:r>
              <a:rPr lang="fr-FR" sz="3600" b="1" dirty="0" err="1" smtClean="0">
                <a:solidFill>
                  <a:srgbClr val="7030A0"/>
                </a:solidFill>
              </a:rPr>
              <a:t>year</a:t>
            </a:r>
            <a:r>
              <a:rPr lang="fr-FR" sz="3600" b="1" dirty="0" smtClean="0">
                <a:solidFill>
                  <a:srgbClr val="7030A0"/>
                </a:solidFill>
              </a:rPr>
              <a:t> versions of me??</a:t>
            </a:r>
          </a:p>
        </p:txBody>
      </p:sp>
      <p:sp>
        <p:nvSpPr>
          <p:cNvPr id="3" name="AutoShape 4" descr="Résultat de recherche d'images pour &quot;design thinking&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>
              <a:solidFill>
                <a:prstClr val="black"/>
              </a:solidFill>
            </a:endParaRPr>
          </a:p>
        </p:txBody>
      </p:sp>
      <p:sp>
        <p:nvSpPr>
          <p:cNvPr id="5" name="AutoShape 6" descr="Résultat de recherche d'images pour &quot;design thinking&quot;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>
              <a:solidFill>
                <a:prstClr val="black"/>
              </a:solidFill>
            </a:endParaRPr>
          </a:p>
        </p:txBody>
      </p:sp>
      <p:sp>
        <p:nvSpPr>
          <p:cNvPr id="6" name="AutoShape 8" descr="Résultat de recherche d'images pour &quot;design thinking&quot;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>
              <a:solidFill>
                <a:prstClr val="black"/>
              </a:solidFill>
            </a:endParaRPr>
          </a:p>
        </p:txBody>
      </p:sp>
      <p:sp>
        <p:nvSpPr>
          <p:cNvPr id="10" name="AutoShape 10" descr="Résultat de recherche d'images pour &quot;design thinking&quot;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>
              <a:solidFill>
                <a:prstClr val="black"/>
              </a:solidFill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55" t="33518" r="28461" b="27384"/>
          <a:stretch/>
        </p:blipFill>
        <p:spPr bwMode="auto">
          <a:xfrm>
            <a:off x="155575" y="2276872"/>
            <a:ext cx="8928992" cy="34504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2" descr="Résultat de recherche d'images pour &quot;Design thinking mindsets&quot;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740" t="16661" r="23554" b="47064"/>
          <a:stretch/>
        </p:blipFill>
        <p:spPr bwMode="auto">
          <a:xfrm>
            <a:off x="7812360" y="197233"/>
            <a:ext cx="1152128" cy="1152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3419872" y="6574131"/>
            <a:ext cx="8656513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600" dirty="0"/>
              <a:t>Source: https://www.youtube.com/watch?v=SemHh0n19LA</a:t>
            </a:r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9CC7B-7C7E-4937-BBA5-A7E35C841C29}" type="slidenum">
              <a:rPr lang="fr-FR" smtClean="0"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91880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5" y="116633"/>
            <a:ext cx="1008111" cy="57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395536" y="1052736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 dirty="0" smtClean="0">
                <a:solidFill>
                  <a:srgbClr val="7030A0"/>
                </a:solidFill>
              </a:rPr>
              <a:t>Once </a:t>
            </a:r>
            <a:r>
              <a:rPr lang="fr-FR" sz="3600" b="1" dirty="0" err="1" smtClean="0">
                <a:solidFill>
                  <a:srgbClr val="7030A0"/>
                </a:solidFill>
              </a:rPr>
              <a:t>you</a:t>
            </a:r>
            <a:r>
              <a:rPr lang="fr-FR" sz="3600" b="1" dirty="0" smtClean="0">
                <a:solidFill>
                  <a:srgbClr val="7030A0"/>
                </a:solidFill>
              </a:rPr>
              <a:t> have </a:t>
            </a:r>
            <a:r>
              <a:rPr lang="fr-FR" sz="3600" b="1" dirty="0" err="1" smtClean="0">
                <a:solidFill>
                  <a:srgbClr val="7030A0"/>
                </a:solidFill>
              </a:rPr>
              <a:t>some</a:t>
            </a:r>
            <a:r>
              <a:rPr lang="fr-FR" sz="3600" b="1" dirty="0" smtClean="0">
                <a:solidFill>
                  <a:srgbClr val="7030A0"/>
                </a:solidFill>
              </a:rPr>
              <a:t> </a:t>
            </a:r>
            <a:r>
              <a:rPr lang="fr-FR" sz="3600" b="1" dirty="0" err="1" smtClean="0">
                <a:solidFill>
                  <a:srgbClr val="7030A0"/>
                </a:solidFill>
              </a:rPr>
              <a:t>ideas</a:t>
            </a:r>
            <a:r>
              <a:rPr lang="fr-FR" sz="3600" b="1" dirty="0" smtClean="0">
                <a:solidFill>
                  <a:srgbClr val="7030A0"/>
                </a:solidFill>
              </a:rPr>
              <a:t>, </a:t>
            </a:r>
          </a:p>
          <a:p>
            <a:r>
              <a:rPr lang="fr-FR" sz="3600" b="1" dirty="0" err="1" smtClean="0">
                <a:solidFill>
                  <a:srgbClr val="7030A0"/>
                </a:solidFill>
              </a:rPr>
              <a:t>then</a:t>
            </a:r>
            <a:r>
              <a:rPr lang="fr-FR" sz="3600" b="1" dirty="0" smtClean="0">
                <a:solidFill>
                  <a:srgbClr val="7030A0"/>
                </a:solidFill>
              </a:rPr>
              <a:t> </a:t>
            </a:r>
            <a:r>
              <a:rPr lang="fr-FR" sz="3600" b="1" dirty="0" err="1" smtClean="0">
                <a:solidFill>
                  <a:srgbClr val="7030A0"/>
                </a:solidFill>
              </a:rPr>
              <a:t>its</a:t>
            </a:r>
            <a:r>
              <a:rPr lang="fr-FR" sz="3600" b="1" dirty="0" smtClean="0">
                <a:solidFill>
                  <a:srgbClr val="7030A0"/>
                </a:solidFill>
              </a:rPr>
              <a:t> time to…</a:t>
            </a:r>
            <a:endParaRPr lang="fr-FR" sz="3600" b="1" dirty="0">
              <a:solidFill>
                <a:srgbClr val="7030A0"/>
              </a:solidFill>
            </a:endParaRPr>
          </a:p>
        </p:txBody>
      </p:sp>
      <p:sp>
        <p:nvSpPr>
          <p:cNvPr id="3" name="AutoShape 4" descr="Résultat de recherche d'images pour &quot;design thinking&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>
              <a:solidFill>
                <a:prstClr val="black"/>
              </a:solidFill>
            </a:endParaRPr>
          </a:p>
        </p:txBody>
      </p:sp>
      <p:sp>
        <p:nvSpPr>
          <p:cNvPr id="5" name="AutoShape 6" descr="Résultat de recherche d'images pour &quot;design thinking&quot;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>
              <a:solidFill>
                <a:prstClr val="black"/>
              </a:solidFill>
            </a:endParaRPr>
          </a:p>
        </p:txBody>
      </p:sp>
      <p:sp>
        <p:nvSpPr>
          <p:cNvPr id="6" name="AutoShape 8" descr="Résultat de recherche d'images pour &quot;design thinking&quot;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>
              <a:solidFill>
                <a:prstClr val="black"/>
              </a:solidFill>
            </a:endParaRPr>
          </a:p>
        </p:txBody>
      </p:sp>
      <p:sp>
        <p:nvSpPr>
          <p:cNvPr id="10" name="AutoShape 10" descr="Résultat de recherche d'images pour &quot;design thinking&quot;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>
              <a:solidFill>
                <a:prstClr val="black"/>
              </a:solidFill>
            </a:endParaRPr>
          </a:p>
        </p:txBody>
      </p:sp>
      <p:pic>
        <p:nvPicPr>
          <p:cNvPr id="12301" name="Picture 13" descr="Image associé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726" y="2646842"/>
            <a:ext cx="7337375" cy="3816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Flèche vers le bas 10"/>
          <p:cNvSpPr/>
          <p:nvPr/>
        </p:nvSpPr>
        <p:spPr>
          <a:xfrm rot="2852346">
            <a:off x="6294333" y="2944761"/>
            <a:ext cx="484632" cy="9784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pic>
        <p:nvPicPr>
          <p:cNvPr id="12" name="Picture 2" descr="Résultat de recherche d'images pour &quot;Design thinking mindsets&quot;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740" t="16661" r="23554" b="47064"/>
          <a:stretch/>
        </p:blipFill>
        <p:spPr bwMode="auto">
          <a:xfrm>
            <a:off x="7812360" y="197233"/>
            <a:ext cx="1152128" cy="1152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1043608" y="6647932"/>
            <a:ext cx="8656513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600" dirty="0" smtClean="0"/>
              <a:t>Source: https</a:t>
            </a:r>
            <a:r>
              <a:rPr lang="fr-FR" sz="600" dirty="0"/>
              <a:t>://www.google.com/search?q=design+thinking&amp;client=firefox-b&amp;source=lnms&amp;tbm=isch&amp;sa=X&amp;ved=0ahUKEwidvfTy7ujiAhVyA2MBHYABAsEQ_AUIECgB&amp;biw=1920&amp;bih=1035#imgrc=vuNSwWfNpuAsDM:</a:t>
            </a:r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9CC7B-7C7E-4937-BBA5-A7E35C841C29}" type="slidenum">
              <a:rPr lang="fr-FR" smtClean="0"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519113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276DA7-6462-4495-965D-E91F9F2D8518}" type="slidenum">
              <a:rPr lang="fr-FR" smtClean="0">
                <a:solidFill>
                  <a:prstClr val="black"/>
                </a:solidFill>
              </a:rPr>
              <a:pPr/>
              <a:t>3</a:t>
            </a:fld>
            <a:endParaRPr lang="fr-FR" dirty="0">
              <a:solidFill>
                <a:prstClr val="black"/>
              </a:solidFill>
            </a:endParaRPr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66123"/>
            <a:ext cx="1584325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03" t="32277" r="24631" b="7153"/>
          <a:stretch/>
        </p:blipFill>
        <p:spPr bwMode="auto">
          <a:xfrm>
            <a:off x="0" y="1268760"/>
            <a:ext cx="9144000" cy="4752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634" t="11809" r="39919" b="76381"/>
          <a:stretch/>
        </p:blipFill>
        <p:spPr bwMode="auto">
          <a:xfrm>
            <a:off x="3203848" y="145894"/>
            <a:ext cx="2920621" cy="863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6833884" y="4149080"/>
            <a:ext cx="2304256" cy="18722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1541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5" y="116633"/>
            <a:ext cx="1008111" cy="57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395536" y="836712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 dirty="0" err="1" smtClean="0">
                <a:solidFill>
                  <a:srgbClr val="7030A0"/>
                </a:solidFill>
              </a:rPr>
              <a:t>Idea</a:t>
            </a:r>
            <a:r>
              <a:rPr lang="fr-FR" sz="3600" b="1" dirty="0">
                <a:solidFill>
                  <a:srgbClr val="7030A0"/>
                </a:solidFill>
              </a:rPr>
              <a:t> </a:t>
            </a:r>
            <a:r>
              <a:rPr lang="fr-FR" sz="3600" b="1" dirty="0" smtClean="0">
                <a:solidFill>
                  <a:srgbClr val="7030A0"/>
                </a:solidFill>
              </a:rPr>
              <a:t>#4: </a:t>
            </a:r>
            <a:r>
              <a:rPr lang="fr-FR" sz="3600" b="1" dirty="0" err="1" smtClean="0">
                <a:solidFill>
                  <a:srgbClr val="7030A0"/>
                </a:solidFill>
              </a:rPr>
              <a:t>Prototyping</a:t>
            </a:r>
            <a:endParaRPr lang="fr-FR" sz="3600" b="1" dirty="0">
              <a:solidFill>
                <a:srgbClr val="7030A0"/>
              </a:solidFill>
            </a:endParaRPr>
          </a:p>
        </p:txBody>
      </p:sp>
      <p:sp>
        <p:nvSpPr>
          <p:cNvPr id="2" name="ZoneTexte 1"/>
          <p:cNvSpPr txBox="1"/>
          <p:nvPr/>
        </p:nvSpPr>
        <p:spPr>
          <a:xfrm>
            <a:off x="1259632" y="1483043"/>
            <a:ext cx="648072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 smtClean="0">
                <a:solidFill>
                  <a:prstClr val="black"/>
                </a:solidFill>
              </a:rPr>
              <a:t>Prototype to:</a:t>
            </a:r>
            <a:endParaRPr lang="fr-FR" sz="2800" b="1" dirty="0">
              <a:solidFill>
                <a:prstClr val="black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800" b="1" dirty="0" err="1">
                <a:solidFill>
                  <a:prstClr val="black"/>
                </a:solidFill>
              </a:rPr>
              <a:t>a</a:t>
            </a:r>
            <a:r>
              <a:rPr lang="fr-FR" sz="2800" b="1" dirty="0" err="1" smtClean="0">
                <a:solidFill>
                  <a:prstClr val="black"/>
                </a:solidFill>
              </a:rPr>
              <a:t>sk</a:t>
            </a:r>
            <a:r>
              <a:rPr lang="fr-FR" sz="2800" b="1" dirty="0" smtClean="0">
                <a:solidFill>
                  <a:prstClr val="black"/>
                </a:solidFill>
              </a:rPr>
              <a:t> </a:t>
            </a:r>
            <a:r>
              <a:rPr lang="fr-FR" sz="2800" b="1" dirty="0" err="1" smtClean="0">
                <a:solidFill>
                  <a:prstClr val="black"/>
                </a:solidFill>
              </a:rPr>
              <a:t>interesting</a:t>
            </a:r>
            <a:r>
              <a:rPr lang="fr-FR" sz="2800" b="1" dirty="0" smtClean="0">
                <a:solidFill>
                  <a:prstClr val="black"/>
                </a:solidFill>
              </a:rPr>
              <a:t> questions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800" b="1" dirty="0">
                <a:solidFill>
                  <a:prstClr val="black"/>
                </a:solidFill>
              </a:rPr>
              <a:t>e</a:t>
            </a:r>
            <a:r>
              <a:rPr lang="fr-FR" sz="2800" b="1" dirty="0" smtClean="0">
                <a:solidFill>
                  <a:prstClr val="black"/>
                </a:solidFill>
              </a:rPr>
              <a:t>xpose </a:t>
            </a:r>
            <a:r>
              <a:rPr lang="fr-FR" sz="2800" b="1" dirty="0" err="1" smtClean="0">
                <a:solidFill>
                  <a:prstClr val="black"/>
                </a:solidFill>
              </a:rPr>
              <a:t>assumptions</a:t>
            </a:r>
            <a:endParaRPr lang="fr-FR" sz="2800" b="1" dirty="0" smtClean="0">
              <a:solidFill>
                <a:prstClr val="black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800" b="1" dirty="0" err="1"/>
              <a:t>i</a:t>
            </a:r>
            <a:r>
              <a:rPr lang="fr-FR" sz="2800" b="1" dirty="0" err="1" smtClean="0"/>
              <a:t>nvolve</a:t>
            </a:r>
            <a:r>
              <a:rPr lang="fr-FR" sz="2800" b="1" dirty="0" smtClean="0"/>
              <a:t> </a:t>
            </a:r>
            <a:r>
              <a:rPr lang="fr-FR" sz="2800" b="1" dirty="0" err="1" smtClean="0"/>
              <a:t>others</a:t>
            </a:r>
            <a:r>
              <a:rPr lang="fr-FR" sz="2800" b="1" dirty="0" smtClean="0"/>
              <a:t> </a:t>
            </a:r>
            <a:r>
              <a:rPr lang="fr-FR" sz="2800" b="1" dirty="0" err="1" smtClean="0"/>
              <a:t>with</a:t>
            </a:r>
            <a:r>
              <a:rPr lang="fr-FR" sz="2800" b="1" dirty="0" smtClean="0"/>
              <a:t> </a:t>
            </a:r>
            <a:r>
              <a:rPr lang="fr-FR" sz="2800" b="1" dirty="0" err="1" smtClean="0"/>
              <a:t>your</a:t>
            </a:r>
            <a:r>
              <a:rPr lang="fr-FR" sz="2800" b="1" dirty="0" smtClean="0"/>
              <a:t> </a:t>
            </a:r>
            <a:r>
              <a:rPr lang="fr-FR" sz="2800" b="1" dirty="0" err="1" smtClean="0"/>
              <a:t>ideas</a:t>
            </a:r>
            <a:endParaRPr lang="fr-FR" sz="2800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800" b="1" dirty="0" err="1"/>
              <a:t>s</a:t>
            </a:r>
            <a:r>
              <a:rPr lang="fr-FR" sz="2800" b="1" dirty="0" err="1" smtClean="0"/>
              <a:t>neak</a:t>
            </a:r>
            <a:r>
              <a:rPr lang="fr-FR" sz="2800" b="1" dirty="0" smtClean="0"/>
              <a:t> up on the future</a:t>
            </a:r>
            <a:endParaRPr lang="fr-FR" sz="2800" b="1" dirty="0"/>
          </a:p>
        </p:txBody>
      </p:sp>
      <p:pic>
        <p:nvPicPr>
          <p:cNvPr id="14340" name="Picture 4" descr="Cocktails, Boissons, Jus De Fruits, Saftgläser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4149080"/>
            <a:ext cx="3528392" cy="2160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2" name="Picture 6" descr="Inventeur, Ingénieur, Pensée Critiqu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4268960"/>
            <a:ext cx="3384376" cy="1907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Résultat de recherche d'images pour &quot;Design thinking mindsets&quot;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740" t="16661" r="23554" b="47064"/>
          <a:stretch/>
        </p:blipFill>
        <p:spPr bwMode="auto">
          <a:xfrm>
            <a:off x="7812360" y="197233"/>
            <a:ext cx="1152128" cy="1152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9CC7B-7C7E-4937-BBA5-A7E35C841C29}" type="slidenum">
              <a:rPr lang="fr-FR" smtClean="0"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147228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5" y="116633"/>
            <a:ext cx="1008111" cy="57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395536" y="836712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 dirty="0" smtClean="0">
                <a:solidFill>
                  <a:srgbClr val="7030A0"/>
                </a:solidFill>
              </a:rPr>
              <a:t>Life design prototypes</a:t>
            </a:r>
            <a:endParaRPr lang="fr-FR" sz="3600" b="1" dirty="0">
              <a:solidFill>
                <a:srgbClr val="7030A0"/>
              </a:solidFill>
            </a:endParaRPr>
          </a:p>
        </p:txBody>
      </p:sp>
      <p:sp>
        <p:nvSpPr>
          <p:cNvPr id="2" name="ZoneTexte 1"/>
          <p:cNvSpPr txBox="1"/>
          <p:nvPr/>
        </p:nvSpPr>
        <p:spPr>
          <a:xfrm>
            <a:off x="539552" y="1988840"/>
            <a:ext cx="648072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 smtClean="0">
                <a:solidFill>
                  <a:prstClr val="black"/>
                </a:solidFill>
              </a:rPr>
              <a:t>Prototype conversations</a:t>
            </a:r>
          </a:p>
          <a:p>
            <a:r>
              <a:rPr lang="fr-FR" sz="2800" b="1" dirty="0">
                <a:solidFill>
                  <a:prstClr val="black"/>
                </a:solidFill>
              </a:rPr>
              <a:t> </a:t>
            </a:r>
            <a:endParaRPr lang="fr-FR" sz="2800" b="1" dirty="0" smtClean="0">
              <a:solidFill>
                <a:prstClr val="black"/>
              </a:solidFill>
            </a:endParaRPr>
          </a:p>
          <a:p>
            <a:endParaRPr lang="fr-FR" sz="2800" b="1" dirty="0">
              <a:solidFill>
                <a:prstClr val="black"/>
              </a:solidFill>
            </a:endParaRPr>
          </a:p>
          <a:p>
            <a:endParaRPr lang="fr-FR" sz="2800" b="1" dirty="0" smtClean="0">
              <a:solidFill>
                <a:prstClr val="black"/>
              </a:solidFill>
            </a:endParaRPr>
          </a:p>
          <a:p>
            <a:endParaRPr lang="fr-FR" sz="2800" b="1" dirty="0" smtClean="0">
              <a:solidFill>
                <a:prstClr val="black"/>
              </a:solidFill>
            </a:endParaRPr>
          </a:p>
          <a:p>
            <a:endParaRPr lang="fr-FR" sz="2800" b="1" dirty="0" smtClean="0">
              <a:solidFill>
                <a:prstClr val="black"/>
              </a:solidFill>
            </a:endParaRPr>
          </a:p>
          <a:p>
            <a:r>
              <a:rPr lang="fr-FR" sz="2800" b="1" dirty="0" smtClean="0">
                <a:solidFill>
                  <a:prstClr val="black"/>
                </a:solidFill>
              </a:rPr>
              <a:t>Prototype </a:t>
            </a:r>
            <a:r>
              <a:rPr lang="fr-FR" sz="2800" b="1" dirty="0" err="1" smtClean="0">
                <a:solidFill>
                  <a:prstClr val="black"/>
                </a:solidFill>
              </a:rPr>
              <a:t>experiences</a:t>
            </a:r>
            <a:endParaRPr lang="fr-FR" sz="2800" b="1" dirty="0">
              <a:solidFill>
                <a:prstClr val="black"/>
              </a:solidFill>
            </a:endParaRPr>
          </a:p>
        </p:txBody>
      </p:sp>
      <p:pic>
        <p:nvPicPr>
          <p:cNvPr id="17412" name="Picture 4" descr="Parachutisme, Saut, Chute, Militaire, Formation, Haut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6563" y="4581127"/>
            <a:ext cx="3024336" cy="1887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4" name="Picture 6" descr="Personnels, Silhouettes, De Nombreux, Collecti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6563" y="2091332"/>
            <a:ext cx="3024336" cy="1841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ésultat de recherche d'images pour &quot;Design thinking mindsets&quot;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740" t="16661" r="23554" b="47064"/>
          <a:stretch/>
        </p:blipFill>
        <p:spPr bwMode="auto">
          <a:xfrm>
            <a:off x="7812360" y="197233"/>
            <a:ext cx="1152128" cy="1152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9CC7B-7C7E-4937-BBA5-A7E35C841C29}" type="slidenum">
              <a:rPr lang="fr-FR" smtClean="0"/>
              <a:t>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434803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5" y="116633"/>
            <a:ext cx="1008111" cy="57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395536" y="836712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 dirty="0" err="1" smtClean="0">
                <a:solidFill>
                  <a:srgbClr val="7030A0"/>
                </a:solidFill>
              </a:rPr>
              <a:t>Idea</a:t>
            </a:r>
            <a:r>
              <a:rPr lang="fr-FR" sz="3600" b="1" dirty="0">
                <a:solidFill>
                  <a:srgbClr val="7030A0"/>
                </a:solidFill>
              </a:rPr>
              <a:t> </a:t>
            </a:r>
            <a:r>
              <a:rPr lang="fr-FR" sz="3600" b="1" dirty="0" smtClean="0">
                <a:solidFill>
                  <a:srgbClr val="7030A0"/>
                </a:solidFill>
              </a:rPr>
              <a:t>#5: </a:t>
            </a:r>
            <a:r>
              <a:rPr lang="fr-FR" sz="3600" b="1" dirty="0" err="1" smtClean="0">
                <a:solidFill>
                  <a:srgbClr val="7030A0"/>
                </a:solidFill>
              </a:rPr>
              <a:t>Choosing</a:t>
            </a:r>
            <a:r>
              <a:rPr lang="fr-FR" sz="3600" b="1" dirty="0" smtClean="0">
                <a:solidFill>
                  <a:srgbClr val="7030A0"/>
                </a:solidFill>
              </a:rPr>
              <a:t> </a:t>
            </a:r>
            <a:r>
              <a:rPr lang="fr-FR" sz="3600" b="1" dirty="0" err="1" smtClean="0">
                <a:solidFill>
                  <a:srgbClr val="7030A0"/>
                </a:solidFill>
              </a:rPr>
              <a:t>well</a:t>
            </a:r>
            <a:endParaRPr lang="fr-FR" sz="3600" b="1" dirty="0">
              <a:solidFill>
                <a:srgbClr val="7030A0"/>
              </a:solidFill>
            </a:endParaRPr>
          </a:p>
        </p:txBody>
      </p:sp>
      <p:sp>
        <p:nvSpPr>
          <p:cNvPr id="2" name="ZoneTexte 1"/>
          <p:cNvSpPr txBox="1"/>
          <p:nvPr/>
        </p:nvSpPr>
        <p:spPr>
          <a:xfrm>
            <a:off x="757312" y="1700808"/>
            <a:ext cx="648072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 smtClean="0">
                <a:solidFill>
                  <a:prstClr val="black"/>
                </a:solidFill>
              </a:rPr>
              <a:t>The </a:t>
            </a:r>
            <a:r>
              <a:rPr lang="fr-FR" sz="2800" b="1" dirty="0" err="1" smtClean="0">
                <a:solidFill>
                  <a:prstClr val="black"/>
                </a:solidFill>
              </a:rPr>
              <a:t>age</a:t>
            </a:r>
            <a:r>
              <a:rPr lang="fr-FR" sz="2800" b="1" dirty="0" err="1">
                <a:solidFill>
                  <a:prstClr val="black"/>
                </a:solidFill>
              </a:rPr>
              <a:t>-</a:t>
            </a:r>
            <a:r>
              <a:rPr lang="fr-FR" sz="2800" b="1" dirty="0" err="1" smtClean="0">
                <a:solidFill>
                  <a:prstClr val="black"/>
                </a:solidFill>
              </a:rPr>
              <a:t>old</a:t>
            </a:r>
            <a:r>
              <a:rPr lang="fr-FR" sz="2800" b="1" dirty="0" smtClean="0">
                <a:solidFill>
                  <a:prstClr val="black"/>
                </a:solidFill>
              </a:rPr>
              <a:t> question:</a:t>
            </a:r>
          </a:p>
          <a:p>
            <a:endParaRPr lang="fr-FR" sz="2800" b="1" dirty="0">
              <a:solidFill>
                <a:prstClr val="black"/>
              </a:solidFill>
            </a:endParaRPr>
          </a:p>
          <a:p>
            <a:r>
              <a:rPr lang="fr-FR" sz="2800" b="1" i="1" dirty="0" smtClean="0">
                <a:solidFill>
                  <a:prstClr val="black"/>
                </a:solidFill>
              </a:rPr>
              <a:t>How do </a:t>
            </a:r>
            <a:r>
              <a:rPr lang="fr-FR" sz="2800" b="1" i="1" dirty="0" err="1" smtClean="0">
                <a:solidFill>
                  <a:prstClr val="black"/>
                </a:solidFill>
              </a:rPr>
              <a:t>you</a:t>
            </a:r>
            <a:r>
              <a:rPr lang="fr-FR" sz="2800" b="1" i="1" dirty="0" smtClean="0">
                <a:solidFill>
                  <a:prstClr val="black"/>
                </a:solidFill>
              </a:rPr>
              <a:t> know </a:t>
            </a:r>
            <a:r>
              <a:rPr lang="fr-FR" sz="2800" b="1" i="1" dirty="0" err="1" smtClean="0">
                <a:solidFill>
                  <a:prstClr val="black"/>
                </a:solidFill>
              </a:rPr>
              <a:t>when</a:t>
            </a:r>
            <a:r>
              <a:rPr lang="fr-FR" sz="2800" b="1" i="1" dirty="0" smtClean="0">
                <a:solidFill>
                  <a:prstClr val="black"/>
                </a:solidFill>
              </a:rPr>
              <a:t> </a:t>
            </a:r>
            <a:r>
              <a:rPr lang="fr-FR" sz="2800" b="1" i="1" dirty="0" err="1" smtClean="0">
                <a:solidFill>
                  <a:prstClr val="black"/>
                </a:solidFill>
              </a:rPr>
              <a:t>you</a:t>
            </a:r>
            <a:r>
              <a:rPr lang="fr-FR" sz="2800" b="1" i="1" dirty="0" smtClean="0">
                <a:solidFill>
                  <a:prstClr val="black"/>
                </a:solidFill>
              </a:rPr>
              <a:t> know?</a:t>
            </a:r>
          </a:p>
        </p:txBody>
      </p:sp>
      <p:pic>
        <p:nvPicPr>
          <p:cNvPr id="18434" name="Picture 2" descr="Confondu, Mains, Jusqu'À, Incertai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517851"/>
            <a:ext cx="4848225" cy="3238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Résultat de recherche d'images pour &quot;Design thinking mindsets&quot;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740" t="16661" r="23554" b="47064"/>
          <a:stretch/>
        </p:blipFill>
        <p:spPr bwMode="auto">
          <a:xfrm>
            <a:off x="7812360" y="197233"/>
            <a:ext cx="1152128" cy="1152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9CC7B-7C7E-4937-BBA5-A7E35C841C29}" type="slidenum">
              <a:rPr lang="fr-FR" smtClean="0"/>
              <a:t>32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165767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5" y="116633"/>
            <a:ext cx="1008111" cy="57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395536" y="836712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 dirty="0" err="1" smtClean="0">
                <a:solidFill>
                  <a:srgbClr val="7030A0"/>
                </a:solidFill>
              </a:rPr>
              <a:t>Idea</a:t>
            </a:r>
            <a:r>
              <a:rPr lang="fr-FR" sz="3600" b="1" dirty="0">
                <a:solidFill>
                  <a:srgbClr val="7030A0"/>
                </a:solidFill>
              </a:rPr>
              <a:t> </a:t>
            </a:r>
            <a:r>
              <a:rPr lang="fr-FR" sz="3600" b="1" dirty="0" smtClean="0">
                <a:solidFill>
                  <a:srgbClr val="7030A0"/>
                </a:solidFill>
              </a:rPr>
              <a:t>#5: </a:t>
            </a:r>
            <a:r>
              <a:rPr lang="fr-FR" sz="3600" b="1" dirty="0" err="1" smtClean="0">
                <a:solidFill>
                  <a:srgbClr val="7030A0"/>
                </a:solidFill>
              </a:rPr>
              <a:t>Choosing</a:t>
            </a:r>
            <a:r>
              <a:rPr lang="fr-FR" sz="3600" b="1" dirty="0" smtClean="0">
                <a:solidFill>
                  <a:srgbClr val="7030A0"/>
                </a:solidFill>
              </a:rPr>
              <a:t> </a:t>
            </a:r>
            <a:r>
              <a:rPr lang="fr-FR" sz="3600" b="1" dirty="0" err="1" smtClean="0">
                <a:solidFill>
                  <a:srgbClr val="7030A0"/>
                </a:solidFill>
              </a:rPr>
              <a:t>well</a:t>
            </a:r>
            <a:endParaRPr lang="fr-FR" sz="3600" b="1" dirty="0">
              <a:solidFill>
                <a:srgbClr val="7030A0"/>
              </a:solidFill>
            </a:endParaRPr>
          </a:p>
        </p:txBody>
      </p:sp>
      <p:sp>
        <p:nvSpPr>
          <p:cNvPr id="2" name="ZoneTexte 1"/>
          <p:cNvSpPr txBox="1"/>
          <p:nvPr/>
        </p:nvSpPr>
        <p:spPr>
          <a:xfrm>
            <a:off x="757312" y="1700808"/>
            <a:ext cx="64807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 smtClean="0">
                <a:solidFill>
                  <a:prstClr val="black"/>
                </a:solidFill>
              </a:rPr>
              <a:t>The </a:t>
            </a:r>
            <a:r>
              <a:rPr lang="fr-FR" sz="2800" b="1" dirty="0" err="1" smtClean="0">
                <a:solidFill>
                  <a:prstClr val="black"/>
                </a:solidFill>
              </a:rPr>
              <a:t>process</a:t>
            </a:r>
            <a:r>
              <a:rPr lang="fr-FR" sz="2800" b="1" dirty="0" smtClean="0">
                <a:solidFill>
                  <a:prstClr val="black"/>
                </a:solidFill>
              </a:rPr>
              <a:t> of </a:t>
            </a:r>
            <a:r>
              <a:rPr lang="fr-FR" sz="2800" b="1" dirty="0" err="1" smtClean="0">
                <a:solidFill>
                  <a:prstClr val="black"/>
                </a:solidFill>
              </a:rPr>
              <a:t>choosing</a:t>
            </a:r>
            <a:r>
              <a:rPr lang="fr-FR" sz="2800" b="1" dirty="0" smtClean="0">
                <a:solidFill>
                  <a:prstClr val="black"/>
                </a:solidFill>
              </a:rPr>
              <a:t> </a:t>
            </a:r>
            <a:r>
              <a:rPr lang="fr-FR" sz="2800" b="1" dirty="0" err="1" smtClean="0">
                <a:solidFill>
                  <a:prstClr val="black"/>
                </a:solidFill>
              </a:rPr>
              <a:t>well</a:t>
            </a:r>
            <a:endParaRPr lang="fr-FR" sz="2800" b="1" dirty="0" smtClean="0">
              <a:solidFill>
                <a:prstClr val="black"/>
              </a:solidFill>
            </a:endParaRPr>
          </a:p>
        </p:txBody>
      </p:sp>
      <p:pic>
        <p:nvPicPr>
          <p:cNvPr id="10" name="Picture 2" descr="Résultat de recherche d'images pour &quot;Design thinking mindsets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740" t="16661" r="23554" b="47064"/>
          <a:stretch/>
        </p:blipFill>
        <p:spPr bwMode="auto">
          <a:xfrm>
            <a:off x="7812360" y="197233"/>
            <a:ext cx="1152128" cy="1152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Diagramme 2"/>
          <p:cNvGraphicFramePr/>
          <p:nvPr>
            <p:extLst>
              <p:ext uri="{D42A27DB-BD31-4B8C-83A1-F6EECF244321}">
                <p14:modId xmlns:p14="http://schemas.microsoft.com/office/powerpoint/2010/main" val="2882549206"/>
              </p:ext>
            </p:extLst>
          </p:nvPr>
        </p:nvGraphicFramePr>
        <p:xfrm>
          <a:off x="107505" y="1483043"/>
          <a:ext cx="8856983" cy="53749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9CC7B-7C7E-4937-BBA5-A7E35C841C29}" type="slidenum">
              <a:rPr lang="fr-FR" smtClean="0"/>
              <a:t>33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017403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5" y="116633"/>
            <a:ext cx="1008111" cy="57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395536" y="836712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 dirty="0" err="1" smtClean="0">
                <a:solidFill>
                  <a:srgbClr val="7030A0"/>
                </a:solidFill>
              </a:rPr>
              <a:t>Idea</a:t>
            </a:r>
            <a:r>
              <a:rPr lang="fr-FR" sz="3600" b="1" dirty="0">
                <a:solidFill>
                  <a:srgbClr val="7030A0"/>
                </a:solidFill>
              </a:rPr>
              <a:t> </a:t>
            </a:r>
            <a:r>
              <a:rPr lang="fr-FR" sz="3600" b="1" dirty="0" smtClean="0">
                <a:solidFill>
                  <a:srgbClr val="7030A0"/>
                </a:solidFill>
              </a:rPr>
              <a:t>#5: </a:t>
            </a:r>
            <a:r>
              <a:rPr lang="fr-FR" sz="3600" b="1" dirty="0" err="1" smtClean="0">
                <a:solidFill>
                  <a:srgbClr val="7030A0"/>
                </a:solidFill>
              </a:rPr>
              <a:t>Choosing</a:t>
            </a:r>
            <a:r>
              <a:rPr lang="fr-FR" sz="3600" b="1" dirty="0" smtClean="0">
                <a:solidFill>
                  <a:srgbClr val="7030A0"/>
                </a:solidFill>
              </a:rPr>
              <a:t> </a:t>
            </a:r>
            <a:r>
              <a:rPr lang="fr-FR" sz="3600" b="1" dirty="0" err="1" smtClean="0">
                <a:solidFill>
                  <a:srgbClr val="7030A0"/>
                </a:solidFill>
              </a:rPr>
              <a:t>well</a:t>
            </a:r>
            <a:endParaRPr lang="fr-FR" sz="3600" b="1" dirty="0">
              <a:solidFill>
                <a:srgbClr val="7030A0"/>
              </a:solidFill>
            </a:endParaRPr>
          </a:p>
        </p:txBody>
      </p:sp>
      <p:sp>
        <p:nvSpPr>
          <p:cNvPr id="2" name="ZoneTexte 1"/>
          <p:cNvSpPr txBox="1"/>
          <p:nvPr/>
        </p:nvSpPr>
        <p:spPr>
          <a:xfrm>
            <a:off x="757312" y="1700808"/>
            <a:ext cx="64807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 smtClean="0">
                <a:solidFill>
                  <a:prstClr val="black"/>
                </a:solidFill>
              </a:rPr>
              <a:t>The </a:t>
            </a:r>
            <a:r>
              <a:rPr lang="fr-FR" sz="2800" b="1" dirty="0" err="1" smtClean="0">
                <a:solidFill>
                  <a:prstClr val="black"/>
                </a:solidFill>
              </a:rPr>
              <a:t>process</a:t>
            </a:r>
            <a:r>
              <a:rPr lang="fr-FR" sz="2800" b="1" dirty="0" smtClean="0">
                <a:solidFill>
                  <a:prstClr val="black"/>
                </a:solidFill>
              </a:rPr>
              <a:t> of </a:t>
            </a:r>
            <a:r>
              <a:rPr lang="fr-FR" sz="2800" b="1" dirty="0" err="1" smtClean="0">
                <a:solidFill>
                  <a:prstClr val="black"/>
                </a:solidFill>
              </a:rPr>
              <a:t>choosing</a:t>
            </a:r>
            <a:r>
              <a:rPr lang="fr-FR" sz="2800" b="1" dirty="0" smtClean="0">
                <a:solidFill>
                  <a:prstClr val="black"/>
                </a:solidFill>
              </a:rPr>
              <a:t> </a:t>
            </a:r>
            <a:r>
              <a:rPr lang="fr-FR" sz="2800" b="1" dirty="0" err="1" smtClean="0">
                <a:solidFill>
                  <a:prstClr val="black"/>
                </a:solidFill>
              </a:rPr>
              <a:t>well</a:t>
            </a:r>
            <a:endParaRPr lang="fr-FR" sz="2800" b="1" dirty="0" smtClean="0">
              <a:solidFill>
                <a:prstClr val="black"/>
              </a:solidFill>
            </a:endParaRPr>
          </a:p>
        </p:txBody>
      </p:sp>
      <p:pic>
        <p:nvPicPr>
          <p:cNvPr id="10" name="Picture 2" descr="Résultat de recherche d'images pour &quot;Design thinking mindsets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740" t="16661" r="23554" b="47064"/>
          <a:stretch/>
        </p:blipFill>
        <p:spPr bwMode="auto">
          <a:xfrm>
            <a:off x="7812360" y="197233"/>
            <a:ext cx="1152128" cy="1152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Diagramme 2"/>
          <p:cNvGraphicFramePr/>
          <p:nvPr>
            <p:extLst>
              <p:ext uri="{D42A27DB-BD31-4B8C-83A1-F6EECF244321}">
                <p14:modId xmlns:p14="http://schemas.microsoft.com/office/powerpoint/2010/main" val="3696340928"/>
              </p:ext>
            </p:extLst>
          </p:nvPr>
        </p:nvGraphicFramePr>
        <p:xfrm>
          <a:off x="107505" y="1483043"/>
          <a:ext cx="8856983" cy="53749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9CC7B-7C7E-4937-BBA5-A7E35C841C29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34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cxnSp>
        <p:nvCxnSpPr>
          <p:cNvPr id="9" name="Connecteur droit 8"/>
          <p:cNvCxnSpPr/>
          <p:nvPr/>
        </p:nvCxnSpPr>
        <p:spPr>
          <a:xfrm>
            <a:off x="7308304" y="3284984"/>
            <a:ext cx="1656184" cy="1872208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12"/>
          <p:cNvCxnSpPr/>
          <p:nvPr/>
        </p:nvCxnSpPr>
        <p:spPr>
          <a:xfrm flipH="1">
            <a:off x="7238032" y="3212976"/>
            <a:ext cx="1726456" cy="2016224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84334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5" y="116633"/>
            <a:ext cx="1008111" cy="57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395536" y="836712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 dirty="0" err="1" smtClean="0">
                <a:solidFill>
                  <a:srgbClr val="7030A0"/>
                </a:solidFill>
              </a:rPr>
              <a:t>Idea</a:t>
            </a:r>
            <a:r>
              <a:rPr lang="fr-FR" sz="3600" b="1" dirty="0">
                <a:solidFill>
                  <a:srgbClr val="7030A0"/>
                </a:solidFill>
              </a:rPr>
              <a:t> </a:t>
            </a:r>
            <a:r>
              <a:rPr lang="fr-FR" sz="3600" b="1" dirty="0" smtClean="0">
                <a:solidFill>
                  <a:srgbClr val="7030A0"/>
                </a:solidFill>
              </a:rPr>
              <a:t>#5: </a:t>
            </a:r>
            <a:r>
              <a:rPr lang="fr-FR" sz="3600" b="1" dirty="0" err="1" smtClean="0">
                <a:solidFill>
                  <a:srgbClr val="7030A0"/>
                </a:solidFill>
              </a:rPr>
              <a:t>Choosing</a:t>
            </a:r>
            <a:r>
              <a:rPr lang="fr-FR" sz="3600" b="1" dirty="0" smtClean="0">
                <a:solidFill>
                  <a:srgbClr val="7030A0"/>
                </a:solidFill>
              </a:rPr>
              <a:t> </a:t>
            </a:r>
            <a:r>
              <a:rPr lang="fr-FR" sz="3600" b="1" dirty="0" err="1" smtClean="0">
                <a:solidFill>
                  <a:srgbClr val="7030A0"/>
                </a:solidFill>
              </a:rPr>
              <a:t>well</a:t>
            </a:r>
            <a:endParaRPr lang="fr-FR" sz="3600" b="1" dirty="0">
              <a:solidFill>
                <a:srgbClr val="7030A0"/>
              </a:solidFill>
            </a:endParaRPr>
          </a:p>
        </p:txBody>
      </p:sp>
      <p:sp>
        <p:nvSpPr>
          <p:cNvPr id="2" name="ZoneTexte 1"/>
          <p:cNvSpPr txBox="1"/>
          <p:nvPr/>
        </p:nvSpPr>
        <p:spPr>
          <a:xfrm>
            <a:off x="757312" y="1700808"/>
            <a:ext cx="64807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 smtClean="0">
                <a:solidFill>
                  <a:prstClr val="black"/>
                </a:solidFill>
              </a:rPr>
              <a:t>The </a:t>
            </a:r>
            <a:r>
              <a:rPr lang="fr-FR" sz="2800" b="1" dirty="0" err="1" smtClean="0">
                <a:solidFill>
                  <a:prstClr val="black"/>
                </a:solidFill>
              </a:rPr>
              <a:t>process</a:t>
            </a:r>
            <a:r>
              <a:rPr lang="fr-FR" sz="2800" b="1" dirty="0" smtClean="0">
                <a:solidFill>
                  <a:prstClr val="black"/>
                </a:solidFill>
              </a:rPr>
              <a:t> of </a:t>
            </a:r>
            <a:r>
              <a:rPr lang="fr-FR" sz="2800" b="1" dirty="0" err="1" smtClean="0">
                <a:solidFill>
                  <a:prstClr val="black"/>
                </a:solidFill>
              </a:rPr>
              <a:t>choosing</a:t>
            </a:r>
            <a:r>
              <a:rPr lang="fr-FR" sz="2800" b="1" dirty="0" smtClean="0">
                <a:solidFill>
                  <a:prstClr val="black"/>
                </a:solidFill>
              </a:rPr>
              <a:t> </a:t>
            </a:r>
            <a:r>
              <a:rPr lang="fr-FR" sz="2800" b="1" dirty="0" err="1" smtClean="0">
                <a:solidFill>
                  <a:prstClr val="black"/>
                </a:solidFill>
              </a:rPr>
              <a:t>well</a:t>
            </a:r>
            <a:endParaRPr lang="fr-FR" sz="2800" b="1" dirty="0" smtClean="0">
              <a:solidFill>
                <a:prstClr val="black"/>
              </a:solidFill>
            </a:endParaRPr>
          </a:p>
        </p:txBody>
      </p:sp>
      <p:pic>
        <p:nvPicPr>
          <p:cNvPr id="11" name="Picture 2" descr="Résultat de recherche d'images pour &quot;Design thinking mindsets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740" t="16661" r="23554" b="47064"/>
          <a:stretch/>
        </p:blipFill>
        <p:spPr bwMode="auto">
          <a:xfrm>
            <a:off x="7812360" y="197233"/>
            <a:ext cx="1152128" cy="1152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9" name="Diagramme 8"/>
          <p:cNvGraphicFramePr/>
          <p:nvPr>
            <p:extLst>
              <p:ext uri="{D42A27DB-BD31-4B8C-83A1-F6EECF244321}">
                <p14:modId xmlns:p14="http://schemas.microsoft.com/office/powerpoint/2010/main" val="4175696038"/>
              </p:ext>
            </p:extLst>
          </p:nvPr>
        </p:nvGraphicFramePr>
        <p:xfrm>
          <a:off x="107505" y="1483043"/>
          <a:ext cx="8856983" cy="53749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9CC7B-7C7E-4937-BBA5-A7E35C841C29}" type="slidenum">
              <a:rPr lang="fr-FR" smtClean="0"/>
              <a:t>35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279751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5" y="116633"/>
            <a:ext cx="1008111" cy="57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395536" y="836712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 dirty="0" err="1" smtClean="0">
                <a:solidFill>
                  <a:srgbClr val="7030A0"/>
                </a:solidFill>
              </a:rPr>
              <a:t>Idea</a:t>
            </a:r>
            <a:r>
              <a:rPr lang="fr-FR" sz="3600" b="1" dirty="0">
                <a:solidFill>
                  <a:srgbClr val="7030A0"/>
                </a:solidFill>
              </a:rPr>
              <a:t> </a:t>
            </a:r>
            <a:r>
              <a:rPr lang="fr-FR" sz="3600" b="1" dirty="0" smtClean="0">
                <a:solidFill>
                  <a:srgbClr val="7030A0"/>
                </a:solidFill>
              </a:rPr>
              <a:t>#5: </a:t>
            </a:r>
            <a:r>
              <a:rPr lang="fr-FR" sz="3600" b="1" dirty="0" err="1" smtClean="0">
                <a:solidFill>
                  <a:srgbClr val="7030A0"/>
                </a:solidFill>
              </a:rPr>
              <a:t>Choosing</a:t>
            </a:r>
            <a:r>
              <a:rPr lang="fr-FR" sz="3600" b="1" dirty="0" smtClean="0">
                <a:solidFill>
                  <a:srgbClr val="7030A0"/>
                </a:solidFill>
              </a:rPr>
              <a:t> </a:t>
            </a:r>
            <a:r>
              <a:rPr lang="fr-FR" sz="3600" b="1" dirty="0" err="1" smtClean="0">
                <a:solidFill>
                  <a:srgbClr val="7030A0"/>
                </a:solidFill>
              </a:rPr>
              <a:t>well</a:t>
            </a:r>
            <a:endParaRPr lang="fr-FR" sz="3600" b="1" dirty="0">
              <a:solidFill>
                <a:srgbClr val="7030A0"/>
              </a:solidFill>
            </a:endParaRPr>
          </a:p>
        </p:txBody>
      </p:sp>
      <p:sp>
        <p:nvSpPr>
          <p:cNvPr id="2" name="ZoneTexte 1"/>
          <p:cNvSpPr txBox="1"/>
          <p:nvPr/>
        </p:nvSpPr>
        <p:spPr>
          <a:xfrm>
            <a:off x="757312" y="1700808"/>
            <a:ext cx="64807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 smtClean="0">
                <a:solidFill>
                  <a:prstClr val="black"/>
                </a:solidFill>
              </a:rPr>
              <a:t>The </a:t>
            </a:r>
            <a:r>
              <a:rPr lang="fr-FR" sz="2800" b="1" dirty="0" err="1" smtClean="0">
                <a:solidFill>
                  <a:prstClr val="black"/>
                </a:solidFill>
              </a:rPr>
              <a:t>process</a:t>
            </a:r>
            <a:r>
              <a:rPr lang="fr-FR" sz="2800" b="1" dirty="0" smtClean="0">
                <a:solidFill>
                  <a:prstClr val="black"/>
                </a:solidFill>
              </a:rPr>
              <a:t> of </a:t>
            </a:r>
            <a:r>
              <a:rPr lang="fr-FR" sz="2800" b="1" dirty="0" err="1" smtClean="0">
                <a:solidFill>
                  <a:prstClr val="black"/>
                </a:solidFill>
              </a:rPr>
              <a:t>choosing</a:t>
            </a:r>
            <a:r>
              <a:rPr lang="fr-FR" sz="2800" b="1" dirty="0" smtClean="0">
                <a:solidFill>
                  <a:prstClr val="black"/>
                </a:solidFill>
              </a:rPr>
              <a:t> </a:t>
            </a:r>
            <a:r>
              <a:rPr lang="fr-FR" sz="2800" b="1" dirty="0" err="1" smtClean="0">
                <a:solidFill>
                  <a:prstClr val="black"/>
                </a:solidFill>
              </a:rPr>
              <a:t>well</a:t>
            </a:r>
            <a:endParaRPr lang="fr-FR" sz="2800" b="1" dirty="0" smtClean="0">
              <a:solidFill>
                <a:prstClr val="black"/>
              </a:solidFill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69" t="37691" r="28605" b="25865"/>
          <a:stretch/>
        </p:blipFill>
        <p:spPr bwMode="auto">
          <a:xfrm>
            <a:off x="128068" y="2708920"/>
            <a:ext cx="8856984" cy="3152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2" descr="Résultat de recherche d'images pour &quot;Design thinking mindsets&quot;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740" t="16661" r="23554" b="47064"/>
          <a:stretch/>
        </p:blipFill>
        <p:spPr bwMode="auto">
          <a:xfrm>
            <a:off x="7812360" y="197233"/>
            <a:ext cx="1152128" cy="1152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3419872" y="6574131"/>
            <a:ext cx="8656513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600" dirty="0"/>
              <a:t>Source: https://www.youtube.com/watch?v=SemHh0n19LA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9CC7B-7C7E-4937-BBA5-A7E35C841C29}" type="slidenum">
              <a:rPr lang="fr-FR" smtClean="0"/>
              <a:t>36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4473555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5" y="116633"/>
            <a:ext cx="1008111" cy="57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395536" y="836712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 dirty="0" err="1" smtClean="0">
                <a:solidFill>
                  <a:srgbClr val="7030A0"/>
                </a:solidFill>
              </a:rPr>
              <a:t>Idea</a:t>
            </a:r>
            <a:r>
              <a:rPr lang="fr-FR" sz="3600" b="1" dirty="0">
                <a:solidFill>
                  <a:srgbClr val="7030A0"/>
                </a:solidFill>
              </a:rPr>
              <a:t> </a:t>
            </a:r>
            <a:r>
              <a:rPr lang="fr-FR" sz="3600" b="1" dirty="0" smtClean="0">
                <a:solidFill>
                  <a:srgbClr val="7030A0"/>
                </a:solidFill>
              </a:rPr>
              <a:t>#5: </a:t>
            </a:r>
            <a:r>
              <a:rPr lang="fr-FR" sz="3600" b="1" dirty="0" err="1" smtClean="0">
                <a:solidFill>
                  <a:srgbClr val="7030A0"/>
                </a:solidFill>
              </a:rPr>
              <a:t>Choosing</a:t>
            </a:r>
            <a:r>
              <a:rPr lang="fr-FR" sz="3600" b="1" dirty="0" smtClean="0">
                <a:solidFill>
                  <a:srgbClr val="7030A0"/>
                </a:solidFill>
              </a:rPr>
              <a:t> </a:t>
            </a:r>
            <a:r>
              <a:rPr lang="fr-FR" sz="3600" b="1" dirty="0" err="1" smtClean="0">
                <a:solidFill>
                  <a:srgbClr val="7030A0"/>
                </a:solidFill>
              </a:rPr>
              <a:t>well</a:t>
            </a:r>
            <a:endParaRPr lang="fr-FR" sz="3600" b="1" dirty="0">
              <a:solidFill>
                <a:srgbClr val="7030A0"/>
              </a:solidFill>
            </a:endParaRPr>
          </a:p>
        </p:txBody>
      </p:sp>
      <p:sp>
        <p:nvSpPr>
          <p:cNvPr id="2" name="ZoneTexte 1"/>
          <p:cNvSpPr txBox="1"/>
          <p:nvPr/>
        </p:nvSpPr>
        <p:spPr>
          <a:xfrm>
            <a:off x="757312" y="1700808"/>
            <a:ext cx="64807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 smtClean="0">
                <a:solidFill>
                  <a:prstClr val="black"/>
                </a:solidFill>
              </a:rPr>
              <a:t>The </a:t>
            </a:r>
            <a:r>
              <a:rPr lang="fr-FR" sz="2800" b="1" dirty="0" err="1" smtClean="0">
                <a:solidFill>
                  <a:prstClr val="black"/>
                </a:solidFill>
              </a:rPr>
              <a:t>process</a:t>
            </a:r>
            <a:r>
              <a:rPr lang="fr-FR" sz="2800" b="1" dirty="0" smtClean="0">
                <a:solidFill>
                  <a:prstClr val="black"/>
                </a:solidFill>
              </a:rPr>
              <a:t> of </a:t>
            </a:r>
            <a:r>
              <a:rPr lang="fr-FR" sz="2800" b="1" dirty="0" err="1" smtClean="0">
                <a:solidFill>
                  <a:prstClr val="black"/>
                </a:solidFill>
              </a:rPr>
              <a:t>choosing</a:t>
            </a:r>
            <a:r>
              <a:rPr lang="fr-FR" sz="2800" b="1" dirty="0" smtClean="0">
                <a:solidFill>
                  <a:prstClr val="black"/>
                </a:solidFill>
              </a:rPr>
              <a:t> </a:t>
            </a:r>
            <a:r>
              <a:rPr lang="fr-FR" sz="2800" b="1" dirty="0" err="1" smtClean="0">
                <a:solidFill>
                  <a:prstClr val="black"/>
                </a:solidFill>
              </a:rPr>
              <a:t>well</a:t>
            </a:r>
            <a:endParaRPr lang="fr-FR" sz="2800" b="1" dirty="0" smtClean="0">
              <a:solidFill>
                <a:prstClr val="black"/>
              </a:solidFill>
            </a:endParaRPr>
          </a:p>
        </p:txBody>
      </p:sp>
      <p:pic>
        <p:nvPicPr>
          <p:cNvPr id="11" name="Picture 2" descr="Résultat de recherche d'images pour &quot;Design thinking mindsets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740" t="16661" r="23554" b="47064"/>
          <a:stretch/>
        </p:blipFill>
        <p:spPr bwMode="auto">
          <a:xfrm>
            <a:off x="7812360" y="197233"/>
            <a:ext cx="1152128" cy="1152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Option, De Nombreux, Sélection, Chances, List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5" y="2708920"/>
            <a:ext cx="3890167" cy="3456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Occasion, Répertoire, Opti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3467844"/>
            <a:ext cx="2734568" cy="2016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nscrivez Vous, Direction, Enfants, Mignon, Peintur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0278" y="3670951"/>
            <a:ext cx="1366416" cy="1610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2" name="Diagramme 11"/>
          <p:cNvGraphicFramePr/>
          <p:nvPr>
            <p:extLst>
              <p:ext uri="{D42A27DB-BD31-4B8C-83A1-F6EECF244321}">
                <p14:modId xmlns:p14="http://schemas.microsoft.com/office/powerpoint/2010/main" val="3680507308"/>
              </p:ext>
            </p:extLst>
          </p:nvPr>
        </p:nvGraphicFramePr>
        <p:xfrm>
          <a:off x="5433590" y="1628800"/>
          <a:ext cx="3672407" cy="7409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9CC7B-7C7E-4937-BBA5-A7E35C841C29}" type="slidenum">
              <a:rPr lang="fr-FR" smtClean="0"/>
              <a:t>37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0534800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5" y="116633"/>
            <a:ext cx="1008111" cy="57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395536" y="836712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 dirty="0" err="1" smtClean="0">
                <a:solidFill>
                  <a:srgbClr val="7030A0"/>
                </a:solidFill>
              </a:rPr>
              <a:t>Idea</a:t>
            </a:r>
            <a:r>
              <a:rPr lang="fr-FR" sz="3600" b="1" dirty="0">
                <a:solidFill>
                  <a:srgbClr val="7030A0"/>
                </a:solidFill>
              </a:rPr>
              <a:t> </a:t>
            </a:r>
            <a:r>
              <a:rPr lang="fr-FR" sz="3600" b="1" dirty="0" smtClean="0">
                <a:solidFill>
                  <a:srgbClr val="7030A0"/>
                </a:solidFill>
              </a:rPr>
              <a:t>#5: </a:t>
            </a:r>
            <a:r>
              <a:rPr lang="fr-FR" sz="3600" b="1" dirty="0" err="1" smtClean="0">
                <a:solidFill>
                  <a:srgbClr val="7030A0"/>
                </a:solidFill>
              </a:rPr>
              <a:t>Choosing</a:t>
            </a:r>
            <a:r>
              <a:rPr lang="fr-FR" sz="3600" b="1" dirty="0" smtClean="0">
                <a:solidFill>
                  <a:srgbClr val="7030A0"/>
                </a:solidFill>
              </a:rPr>
              <a:t> </a:t>
            </a:r>
            <a:r>
              <a:rPr lang="fr-FR" sz="3600" b="1" dirty="0" err="1" smtClean="0">
                <a:solidFill>
                  <a:srgbClr val="7030A0"/>
                </a:solidFill>
              </a:rPr>
              <a:t>well</a:t>
            </a:r>
            <a:endParaRPr lang="fr-FR" sz="3600" b="1" dirty="0">
              <a:solidFill>
                <a:srgbClr val="7030A0"/>
              </a:solidFill>
            </a:endParaRPr>
          </a:p>
        </p:txBody>
      </p:sp>
      <p:sp>
        <p:nvSpPr>
          <p:cNvPr id="2" name="ZoneTexte 1"/>
          <p:cNvSpPr txBox="1"/>
          <p:nvPr/>
        </p:nvSpPr>
        <p:spPr>
          <a:xfrm>
            <a:off x="757312" y="1700808"/>
            <a:ext cx="64807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 smtClean="0">
                <a:solidFill>
                  <a:prstClr val="black"/>
                </a:solidFill>
              </a:rPr>
              <a:t>The </a:t>
            </a:r>
            <a:r>
              <a:rPr lang="fr-FR" sz="2800" b="1" dirty="0" err="1" smtClean="0">
                <a:solidFill>
                  <a:prstClr val="black"/>
                </a:solidFill>
              </a:rPr>
              <a:t>process</a:t>
            </a:r>
            <a:r>
              <a:rPr lang="fr-FR" sz="2800" b="1" dirty="0" smtClean="0">
                <a:solidFill>
                  <a:prstClr val="black"/>
                </a:solidFill>
              </a:rPr>
              <a:t> of </a:t>
            </a:r>
            <a:r>
              <a:rPr lang="fr-FR" sz="2800" b="1" dirty="0" err="1" smtClean="0">
                <a:solidFill>
                  <a:prstClr val="black"/>
                </a:solidFill>
              </a:rPr>
              <a:t>choosing</a:t>
            </a:r>
            <a:r>
              <a:rPr lang="fr-FR" sz="2800" b="1" dirty="0" smtClean="0">
                <a:solidFill>
                  <a:prstClr val="black"/>
                </a:solidFill>
              </a:rPr>
              <a:t> </a:t>
            </a:r>
            <a:r>
              <a:rPr lang="fr-FR" sz="2800" b="1" dirty="0" err="1" smtClean="0">
                <a:solidFill>
                  <a:prstClr val="black"/>
                </a:solidFill>
              </a:rPr>
              <a:t>well</a:t>
            </a:r>
            <a:endParaRPr lang="fr-FR" sz="2800" b="1" dirty="0" smtClean="0">
              <a:solidFill>
                <a:prstClr val="black"/>
              </a:solidFill>
            </a:endParaRPr>
          </a:p>
        </p:txBody>
      </p:sp>
      <p:pic>
        <p:nvPicPr>
          <p:cNvPr id="11" name="Picture 2" descr="Résultat de recherche d'images pour &quot;Design thinking mindsets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740" t="16661" r="23554" b="47064"/>
          <a:stretch/>
        </p:blipFill>
        <p:spPr bwMode="auto">
          <a:xfrm>
            <a:off x="7812360" y="197233"/>
            <a:ext cx="1152128" cy="1152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erveau, Coeur, L'Équilibre, Émotion, Renseignemen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564904"/>
            <a:ext cx="4608512" cy="4133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0" name="Diagramme 9"/>
          <p:cNvGraphicFramePr/>
          <p:nvPr>
            <p:extLst>
              <p:ext uri="{D42A27DB-BD31-4B8C-83A1-F6EECF244321}">
                <p14:modId xmlns:p14="http://schemas.microsoft.com/office/powerpoint/2010/main" val="3159894053"/>
              </p:ext>
            </p:extLst>
          </p:nvPr>
        </p:nvGraphicFramePr>
        <p:xfrm>
          <a:off x="5433590" y="1628800"/>
          <a:ext cx="3672407" cy="7409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3" name="ZoneTexte 2"/>
          <p:cNvSpPr txBox="1"/>
          <p:nvPr/>
        </p:nvSpPr>
        <p:spPr>
          <a:xfrm>
            <a:off x="5617852" y="4005064"/>
            <a:ext cx="324036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/>
              <a:t>« The </a:t>
            </a:r>
            <a:r>
              <a:rPr lang="fr-FR" b="1" dirty="0" err="1" smtClean="0"/>
              <a:t>wisdom</a:t>
            </a:r>
            <a:r>
              <a:rPr lang="fr-FR" b="1" dirty="0" smtClean="0"/>
              <a:t> of the </a:t>
            </a:r>
            <a:r>
              <a:rPr lang="fr-FR" b="1" dirty="0" err="1" smtClean="0"/>
              <a:t>emotions</a:t>
            </a:r>
            <a:r>
              <a:rPr lang="fr-FR" b="1" dirty="0" smtClean="0"/>
              <a:t> </a:t>
            </a:r>
            <a:r>
              <a:rPr lang="fr-FR" b="1" dirty="0" err="1" smtClean="0"/>
              <a:t>is</a:t>
            </a:r>
            <a:r>
              <a:rPr lang="fr-FR" b="1" dirty="0" smtClean="0"/>
              <a:t> a real </a:t>
            </a:r>
            <a:r>
              <a:rPr lang="fr-FR" b="1" dirty="0" err="1" smtClean="0"/>
              <a:t>thing</a:t>
            </a:r>
            <a:r>
              <a:rPr lang="fr-FR" b="1" dirty="0" smtClean="0"/>
              <a:t>. »</a:t>
            </a:r>
          </a:p>
          <a:p>
            <a:pPr algn="ctr"/>
            <a:endParaRPr lang="fr-FR" b="1" dirty="0"/>
          </a:p>
          <a:p>
            <a:pPr algn="ctr"/>
            <a:r>
              <a:rPr lang="fr-FR" b="1" dirty="0" err="1"/>
              <a:t>Goleman</a:t>
            </a:r>
            <a:r>
              <a:rPr lang="fr-FR" b="1" dirty="0"/>
              <a:t>, D. (2006). </a:t>
            </a:r>
            <a:endParaRPr lang="fr-FR" b="1" dirty="0" smtClean="0"/>
          </a:p>
          <a:p>
            <a:pPr algn="ctr"/>
            <a:r>
              <a:rPr lang="fr-FR" b="1" i="1" dirty="0" err="1" smtClean="0"/>
              <a:t>Emotional</a:t>
            </a:r>
            <a:r>
              <a:rPr lang="fr-FR" b="1" i="1" dirty="0" smtClean="0"/>
              <a:t> </a:t>
            </a:r>
            <a:r>
              <a:rPr lang="fr-FR" b="1" i="1" dirty="0"/>
              <a:t>intelligence</a:t>
            </a:r>
            <a:r>
              <a:rPr lang="fr-FR" b="1" dirty="0"/>
              <a:t>. </a:t>
            </a:r>
            <a:r>
              <a:rPr lang="fr-FR" b="1" dirty="0" err="1"/>
              <a:t>Bantam</a:t>
            </a:r>
            <a:r>
              <a:rPr lang="fr-FR" b="1" dirty="0" smtClean="0"/>
              <a:t>.</a:t>
            </a:r>
            <a:endParaRPr lang="fr-FR" b="1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9CC7B-7C7E-4937-BBA5-A7E35C841C29}" type="slidenum">
              <a:rPr lang="fr-FR" smtClean="0"/>
              <a:t>38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8511758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5" y="116633"/>
            <a:ext cx="1008111" cy="57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395536" y="836712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 dirty="0" err="1" smtClean="0">
                <a:solidFill>
                  <a:srgbClr val="7030A0"/>
                </a:solidFill>
              </a:rPr>
              <a:t>Idea</a:t>
            </a:r>
            <a:r>
              <a:rPr lang="fr-FR" sz="3600" b="1" dirty="0">
                <a:solidFill>
                  <a:srgbClr val="7030A0"/>
                </a:solidFill>
              </a:rPr>
              <a:t> </a:t>
            </a:r>
            <a:r>
              <a:rPr lang="fr-FR" sz="3600" b="1" dirty="0" smtClean="0">
                <a:solidFill>
                  <a:srgbClr val="7030A0"/>
                </a:solidFill>
              </a:rPr>
              <a:t>#5: </a:t>
            </a:r>
            <a:r>
              <a:rPr lang="fr-FR" sz="3600" b="1" dirty="0" err="1" smtClean="0">
                <a:solidFill>
                  <a:srgbClr val="7030A0"/>
                </a:solidFill>
              </a:rPr>
              <a:t>Choosing</a:t>
            </a:r>
            <a:r>
              <a:rPr lang="fr-FR" sz="3600" b="1" dirty="0" smtClean="0">
                <a:solidFill>
                  <a:srgbClr val="7030A0"/>
                </a:solidFill>
              </a:rPr>
              <a:t> </a:t>
            </a:r>
            <a:r>
              <a:rPr lang="fr-FR" sz="3600" b="1" dirty="0" err="1" smtClean="0">
                <a:solidFill>
                  <a:srgbClr val="7030A0"/>
                </a:solidFill>
              </a:rPr>
              <a:t>well</a:t>
            </a:r>
            <a:endParaRPr lang="fr-FR" sz="3600" b="1" dirty="0">
              <a:solidFill>
                <a:srgbClr val="7030A0"/>
              </a:solidFill>
            </a:endParaRPr>
          </a:p>
        </p:txBody>
      </p:sp>
      <p:sp>
        <p:nvSpPr>
          <p:cNvPr id="2" name="ZoneTexte 1"/>
          <p:cNvSpPr txBox="1"/>
          <p:nvPr/>
        </p:nvSpPr>
        <p:spPr>
          <a:xfrm>
            <a:off x="757312" y="1700808"/>
            <a:ext cx="64807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 smtClean="0">
                <a:solidFill>
                  <a:prstClr val="black"/>
                </a:solidFill>
              </a:rPr>
              <a:t>The </a:t>
            </a:r>
            <a:r>
              <a:rPr lang="fr-FR" sz="2800" b="1" dirty="0" err="1" smtClean="0">
                <a:solidFill>
                  <a:prstClr val="black"/>
                </a:solidFill>
              </a:rPr>
              <a:t>process</a:t>
            </a:r>
            <a:r>
              <a:rPr lang="fr-FR" sz="2800" b="1" dirty="0" smtClean="0">
                <a:solidFill>
                  <a:prstClr val="black"/>
                </a:solidFill>
              </a:rPr>
              <a:t> of </a:t>
            </a:r>
            <a:r>
              <a:rPr lang="fr-FR" sz="2800" b="1" dirty="0" err="1" smtClean="0">
                <a:solidFill>
                  <a:prstClr val="black"/>
                </a:solidFill>
              </a:rPr>
              <a:t>choosing</a:t>
            </a:r>
            <a:r>
              <a:rPr lang="fr-FR" sz="2800" b="1" dirty="0" smtClean="0">
                <a:solidFill>
                  <a:prstClr val="black"/>
                </a:solidFill>
              </a:rPr>
              <a:t> </a:t>
            </a:r>
            <a:r>
              <a:rPr lang="fr-FR" sz="2800" b="1" dirty="0" err="1" smtClean="0">
                <a:solidFill>
                  <a:prstClr val="black"/>
                </a:solidFill>
              </a:rPr>
              <a:t>well</a:t>
            </a:r>
            <a:endParaRPr lang="fr-FR" sz="2800" b="1" dirty="0" smtClean="0">
              <a:solidFill>
                <a:prstClr val="black"/>
              </a:solidFill>
            </a:endParaRPr>
          </a:p>
        </p:txBody>
      </p:sp>
      <p:pic>
        <p:nvPicPr>
          <p:cNvPr id="11" name="Picture 2" descr="Résultat de recherche d'images pour &quot;Design thinking mindsets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740" t="16661" r="23554" b="47064"/>
          <a:stretch/>
        </p:blipFill>
        <p:spPr bwMode="auto">
          <a:xfrm>
            <a:off x="7812360" y="197233"/>
            <a:ext cx="1152128" cy="1152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Personne, Sommet De La Montagne, Atteindre, Montagn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2852936"/>
            <a:ext cx="4692997" cy="3791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ZoneTexte 9"/>
          <p:cNvSpPr txBox="1"/>
          <p:nvPr/>
        </p:nvSpPr>
        <p:spPr>
          <a:xfrm>
            <a:off x="539552" y="3126884"/>
            <a:ext cx="3240360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 smtClean="0"/>
              <a:t>« </a:t>
            </a:r>
            <a:r>
              <a:rPr lang="fr-FR" sz="2000" b="1" dirty="0" err="1" smtClean="0"/>
              <a:t>Wanting</a:t>
            </a:r>
            <a:r>
              <a:rPr lang="fr-FR" sz="2000" b="1" dirty="0" smtClean="0"/>
              <a:t> </a:t>
            </a:r>
            <a:r>
              <a:rPr lang="fr-FR" sz="2000" b="1" dirty="0" err="1" smtClean="0"/>
              <a:t>what</a:t>
            </a:r>
            <a:r>
              <a:rPr lang="fr-FR" sz="2000" b="1" dirty="0" smtClean="0"/>
              <a:t> </a:t>
            </a:r>
            <a:r>
              <a:rPr lang="fr-FR" sz="2000" b="1" dirty="0" err="1" smtClean="0"/>
              <a:t>you</a:t>
            </a:r>
            <a:r>
              <a:rPr lang="fr-FR" sz="2000" b="1" dirty="0" smtClean="0"/>
              <a:t> </a:t>
            </a:r>
            <a:r>
              <a:rPr lang="fr-FR" sz="2000" b="1" dirty="0" err="1" smtClean="0"/>
              <a:t>get</a:t>
            </a:r>
            <a:r>
              <a:rPr lang="fr-FR" sz="2000" b="1" dirty="0" smtClean="0"/>
              <a:t> » not</a:t>
            </a:r>
          </a:p>
          <a:p>
            <a:pPr algn="ctr"/>
            <a:r>
              <a:rPr lang="fr-FR" sz="2000" b="1" dirty="0" smtClean="0"/>
              <a:t>« </a:t>
            </a:r>
            <a:r>
              <a:rPr lang="fr-FR" sz="2000" b="1" dirty="0" err="1" smtClean="0"/>
              <a:t>Getting</a:t>
            </a:r>
            <a:r>
              <a:rPr lang="fr-FR" sz="2000" b="1" dirty="0" smtClean="0"/>
              <a:t> </a:t>
            </a:r>
            <a:r>
              <a:rPr lang="fr-FR" sz="2000" b="1" dirty="0" err="1" smtClean="0"/>
              <a:t>what</a:t>
            </a:r>
            <a:r>
              <a:rPr lang="fr-FR" sz="2000" b="1" dirty="0" smtClean="0"/>
              <a:t> </a:t>
            </a:r>
            <a:r>
              <a:rPr lang="fr-FR" sz="2000" b="1" dirty="0" err="1" smtClean="0"/>
              <a:t>you</a:t>
            </a:r>
            <a:r>
              <a:rPr lang="fr-FR" sz="2000" b="1" dirty="0" smtClean="0"/>
              <a:t> </a:t>
            </a:r>
            <a:r>
              <a:rPr lang="fr-FR" sz="2000" b="1" dirty="0" err="1" smtClean="0"/>
              <a:t>want</a:t>
            </a:r>
            <a:r>
              <a:rPr lang="fr-FR" sz="2000" b="1" dirty="0"/>
              <a:t> </a:t>
            </a:r>
            <a:r>
              <a:rPr lang="fr-FR" sz="2000" b="1" dirty="0" smtClean="0"/>
              <a:t>»</a:t>
            </a:r>
          </a:p>
          <a:p>
            <a:pPr algn="ctr"/>
            <a:endParaRPr lang="fr-FR" sz="2000" b="1" dirty="0"/>
          </a:p>
          <a:p>
            <a:pPr algn="ctr"/>
            <a:r>
              <a:rPr lang="en-US" sz="2000" b="1" dirty="0"/>
              <a:t>Gilbert, D. (2009). </a:t>
            </a:r>
            <a:endParaRPr lang="en-US" sz="2000" b="1" dirty="0" smtClean="0"/>
          </a:p>
          <a:p>
            <a:pPr algn="ctr"/>
            <a:r>
              <a:rPr lang="en-US" sz="2000" b="1" i="1" dirty="0" smtClean="0"/>
              <a:t>Stumbling </a:t>
            </a:r>
            <a:r>
              <a:rPr lang="en-US" sz="2000" b="1" i="1" dirty="0"/>
              <a:t>on happiness</a:t>
            </a:r>
            <a:r>
              <a:rPr lang="en-US" sz="2000" b="1" dirty="0"/>
              <a:t>. </a:t>
            </a:r>
            <a:r>
              <a:rPr lang="en-US" sz="2000" b="1" dirty="0" smtClean="0"/>
              <a:t>Vintage.</a:t>
            </a:r>
            <a:endParaRPr lang="en-US" sz="2000" b="1" dirty="0"/>
          </a:p>
          <a:p>
            <a:pPr algn="ctr"/>
            <a:endParaRPr lang="fr-FR" b="1" dirty="0"/>
          </a:p>
        </p:txBody>
      </p:sp>
      <p:graphicFrame>
        <p:nvGraphicFramePr>
          <p:cNvPr id="12" name="Diagramme 11"/>
          <p:cNvGraphicFramePr/>
          <p:nvPr>
            <p:extLst>
              <p:ext uri="{D42A27DB-BD31-4B8C-83A1-F6EECF244321}">
                <p14:modId xmlns:p14="http://schemas.microsoft.com/office/powerpoint/2010/main" val="4819119"/>
              </p:ext>
            </p:extLst>
          </p:nvPr>
        </p:nvGraphicFramePr>
        <p:xfrm>
          <a:off x="5433590" y="1628800"/>
          <a:ext cx="3672407" cy="7409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9CC7B-7C7E-4937-BBA5-A7E35C841C29}" type="slidenum">
              <a:rPr lang="fr-FR" smtClean="0"/>
              <a:t>39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051158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276DA7-6462-4495-965D-E91F9F2D8518}" type="slidenum">
              <a:rPr lang="fr-FR" smtClean="0">
                <a:solidFill>
                  <a:prstClr val="black"/>
                </a:solidFill>
              </a:rPr>
              <a:pPr/>
              <a:t>4</a:t>
            </a:fld>
            <a:endParaRPr lang="fr-FR" dirty="0">
              <a:solidFill>
                <a:prstClr val="black"/>
              </a:solidFill>
            </a:endParaRPr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66123"/>
            <a:ext cx="1584325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44" t="39720" r="39163" b="15347"/>
          <a:stretch/>
        </p:blipFill>
        <p:spPr bwMode="auto">
          <a:xfrm>
            <a:off x="107505" y="1268760"/>
            <a:ext cx="8928992" cy="469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634" t="11809" r="39919" b="76381"/>
          <a:stretch/>
        </p:blipFill>
        <p:spPr bwMode="auto">
          <a:xfrm>
            <a:off x="3203848" y="145894"/>
            <a:ext cx="2920621" cy="863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06370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5" y="116633"/>
            <a:ext cx="1008111" cy="57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395536" y="105273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 dirty="0" smtClean="0">
                <a:solidFill>
                  <a:srgbClr val="7030A0"/>
                </a:solidFill>
              </a:rPr>
              <a:t>5 Design </a:t>
            </a:r>
            <a:r>
              <a:rPr lang="fr-FR" sz="3600" b="1" dirty="0" err="1" smtClean="0">
                <a:solidFill>
                  <a:srgbClr val="7030A0"/>
                </a:solidFill>
              </a:rPr>
              <a:t>Thinking</a:t>
            </a:r>
            <a:r>
              <a:rPr lang="fr-FR" sz="3600" b="1" dirty="0" smtClean="0">
                <a:solidFill>
                  <a:srgbClr val="7030A0"/>
                </a:solidFill>
              </a:rPr>
              <a:t> </a:t>
            </a:r>
            <a:r>
              <a:rPr lang="fr-FR" sz="3600" b="1" dirty="0" err="1" smtClean="0">
                <a:solidFill>
                  <a:srgbClr val="7030A0"/>
                </a:solidFill>
              </a:rPr>
              <a:t>Ideas</a:t>
            </a:r>
            <a:endParaRPr lang="fr-FR" sz="3600" b="1" dirty="0" smtClean="0">
              <a:solidFill>
                <a:srgbClr val="7030A0"/>
              </a:solidFill>
            </a:endParaRPr>
          </a:p>
        </p:txBody>
      </p:sp>
      <p:sp>
        <p:nvSpPr>
          <p:cNvPr id="3" name="AutoShape 4" descr="Résultat de recherche d'images pour &quot;design thinking&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>
              <a:solidFill>
                <a:prstClr val="black"/>
              </a:solidFill>
            </a:endParaRPr>
          </a:p>
        </p:txBody>
      </p:sp>
      <p:sp>
        <p:nvSpPr>
          <p:cNvPr id="5" name="AutoShape 6" descr="Résultat de recherche d'images pour &quot;design thinking&quot;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>
              <a:solidFill>
                <a:prstClr val="black"/>
              </a:solidFill>
            </a:endParaRPr>
          </a:p>
        </p:txBody>
      </p:sp>
      <p:sp>
        <p:nvSpPr>
          <p:cNvPr id="6" name="AutoShape 8" descr="Résultat de recherche d'images pour &quot;design thinking&quot;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>
              <a:solidFill>
                <a:prstClr val="black"/>
              </a:solidFill>
            </a:endParaRPr>
          </a:p>
        </p:txBody>
      </p:sp>
      <p:sp>
        <p:nvSpPr>
          <p:cNvPr id="10" name="AutoShape 10" descr="Résultat de recherche d'images pour &quot;design thinking&quot;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>
              <a:solidFill>
                <a:prstClr val="black"/>
              </a:solidFill>
            </a:endParaRPr>
          </a:p>
        </p:txBody>
      </p:sp>
      <p:pic>
        <p:nvPicPr>
          <p:cNvPr id="12301" name="Picture 13" descr="Image associé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304" y="2132856"/>
            <a:ext cx="7337375" cy="3816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Résultat de recherche d'images pour &quot;Design thinking mindsets&quot;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740" t="16661" r="23554" b="47064"/>
          <a:stretch/>
        </p:blipFill>
        <p:spPr bwMode="auto">
          <a:xfrm>
            <a:off x="7812360" y="197233"/>
            <a:ext cx="1152128" cy="1152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ZoneTexte 1"/>
          <p:cNvSpPr txBox="1"/>
          <p:nvPr/>
        </p:nvSpPr>
        <p:spPr>
          <a:xfrm>
            <a:off x="2696778" y="4041068"/>
            <a:ext cx="36064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/>
              <a:t>…3 five </a:t>
            </a:r>
          </a:p>
          <a:p>
            <a:pPr algn="ctr"/>
            <a:r>
              <a:rPr lang="fr-FR" b="1" dirty="0" err="1" smtClean="0"/>
              <a:t>year</a:t>
            </a:r>
            <a:r>
              <a:rPr lang="fr-FR" b="1" dirty="0" smtClean="0"/>
              <a:t> </a:t>
            </a:r>
          </a:p>
          <a:p>
            <a:pPr algn="ctr"/>
            <a:r>
              <a:rPr lang="fr-FR" b="1" dirty="0" err="1" smtClean="0"/>
              <a:t>odyssey</a:t>
            </a:r>
            <a:r>
              <a:rPr lang="fr-FR" b="1" dirty="0" smtClean="0"/>
              <a:t> </a:t>
            </a:r>
          </a:p>
          <a:p>
            <a:pPr algn="ctr"/>
            <a:r>
              <a:rPr lang="fr-FR" b="1" dirty="0" smtClean="0"/>
              <a:t>plans</a:t>
            </a:r>
            <a:endParaRPr lang="fr-FR" b="1" dirty="0"/>
          </a:p>
        </p:txBody>
      </p:sp>
      <p:sp>
        <p:nvSpPr>
          <p:cNvPr id="8" name="ZoneTexte 7"/>
          <p:cNvSpPr txBox="1"/>
          <p:nvPr/>
        </p:nvSpPr>
        <p:spPr>
          <a:xfrm>
            <a:off x="486122" y="4041068"/>
            <a:ext cx="28083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/>
              <a:t>…</a:t>
            </a:r>
            <a:r>
              <a:rPr lang="fr-FR" b="1" dirty="0" err="1" smtClean="0"/>
              <a:t>with</a:t>
            </a:r>
            <a:r>
              <a:rPr lang="fr-FR" b="1" dirty="0" smtClean="0"/>
              <a:t> </a:t>
            </a:r>
            <a:r>
              <a:rPr lang="fr-FR" b="1" dirty="0" err="1" smtClean="0">
                <a:solidFill>
                  <a:srgbClr val="FF0000"/>
                </a:solidFill>
              </a:rPr>
              <a:t>you</a:t>
            </a:r>
            <a:r>
              <a:rPr lang="fr-FR" b="1" dirty="0"/>
              <a:t>!</a:t>
            </a:r>
            <a:r>
              <a:rPr lang="fr-FR" b="1" dirty="0" smtClean="0"/>
              <a:t> </a:t>
            </a:r>
          </a:p>
          <a:p>
            <a:pPr algn="ctr"/>
            <a:r>
              <a:rPr lang="fr-FR" b="1" dirty="0" err="1" smtClean="0"/>
              <a:t>Connect</a:t>
            </a:r>
            <a:r>
              <a:rPr lang="fr-FR" b="1" dirty="0" smtClean="0"/>
              <a:t> </a:t>
            </a:r>
          </a:p>
          <a:p>
            <a:pPr algn="ctr"/>
            <a:r>
              <a:rPr lang="fr-FR" b="1" dirty="0" smtClean="0"/>
              <a:t>the dots – </a:t>
            </a:r>
          </a:p>
          <a:p>
            <a:pPr algn="ctr"/>
            <a:r>
              <a:rPr lang="fr-FR" b="1" dirty="0" smtClean="0"/>
              <a:t>do a </a:t>
            </a:r>
          </a:p>
          <a:p>
            <a:pPr algn="ctr"/>
            <a:r>
              <a:rPr lang="fr-FR" b="1" dirty="0" err="1" smtClean="0"/>
              <a:t>work</a:t>
            </a:r>
            <a:r>
              <a:rPr lang="fr-FR" b="1" dirty="0" smtClean="0"/>
              <a:t> &amp; life </a:t>
            </a:r>
          </a:p>
          <a:p>
            <a:pPr algn="ctr"/>
            <a:r>
              <a:rPr lang="fr-FR" b="1" dirty="0" err="1" smtClean="0"/>
              <a:t>overview</a:t>
            </a:r>
            <a:endParaRPr lang="fr-FR" b="1" dirty="0"/>
          </a:p>
        </p:txBody>
      </p:sp>
      <p:sp>
        <p:nvSpPr>
          <p:cNvPr id="9" name="ZoneTexte 8"/>
          <p:cNvSpPr txBox="1"/>
          <p:nvPr/>
        </p:nvSpPr>
        <p:spPr>
          <a:xfrm>
            <a:off x="2015716" y="4796137"/>
            <a:ext cx="23762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/>
              <a:t>…</a:t>
            </a:r>
            <a:r>
              <a:rPr lang="fr-FR" b="1" dirty="0" err="1" smtClean="0"/>
              <a:t>gravity</a:t>
            </a:r>
            <a:r>
              <a:rPr lang="fr-FR" b="1" dirty="0" smtClean="0"/>
              <a:t> </a:t>
            </a:r>
          </a:p>
          <a:p>
            <a:pPr algn="ctr"/>
            <a:r>
              <a:rPr lang="fr-FR" b="1" dirty="0" err="1" smtClean="0"/>
              <a:t>problems</a:t>
            </a:r>
            <a:endParaRPr lang="fr-FR" b="1" dirty="0"/>
          </a:p>
        </p:txBody>
      </p:sp>
      <p:sp>
        <p:nvSpPr>
          <p:cNvPr id="13" name="ZoneTexte 12"/>
          <p:cNvSpPr txBox="1"/>
          <p:nvPr/>
        </p:nvSpPr>
        <p:spPr>
          <a:xfrm>
            <a:off x="5052318" y="4783085"/>
            <a:ext cx="13681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/>
              <a:t>…</a:t>
            </a:r>
            <a:r>
              <a:rPr lang="fr-FR" b="1" dirty="0" err="1" smtClean="0"/>
              <a:t>your</a:t>
            </a:r>
            <a:r>
              <a:rPr lang="fr-FR" b="1" dirty="0" smtClean="0"/>
              <a:t> </a:t>
            </a:r>
          </a:p>
          <a:p>
            <a:pPr algn="ctr"/>
            <a:r>
              <a:rPr lang="fr-FR" b="1" dirty="0" smtClean="0"/>
              <a:t>life</a:t>
            </a:r>
            <a:endParaRPr lang="fr-FR" b="1" dirty="0"/>
          </a:p>
        </p:txBody>
      </p:sp>
      <p:sp>
        <p:nvSpPr>
          <p:cNvPr id="14" name="ZoneTexte 13"/>
          <p:cNvSpPr txBox="1"/>
          <p:nvPr/>
        </p:nvSpPr>
        <p:spPr>
          <a:xfrm>
            <a:off x="6444208" y="5442468"/>
            <a:ext cx="11887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/>
              <a:t>…by </a:t>
            </a:r>
            <a:r>
              <a:rPr lang="fr-FR" b="1" dirty="0" err="1" smtClean="0"/>
              <a:t>assessing</a:t>
            </a:r>
            <a:r>
              <a:rPr lang="fr-FR" b="1" dirty="0" smtClean="0"/>
              <a:t> </a:t>
            </a:r>
            <a:r>
              <a:rPr lang="fr-FR" b="1" dirty="0" err="1" smtClean="0"/>
              <a:t>your</a:t>
            </a:r>
            <a:r>
              <a:rPr lang="fr-FR" b="1" dirty="0" smtClean="0"/>
              <a:t> </a:t>
            </a:r>
            <a:r>
              <a:rPr lang="fr-FR" b="1" dirty="0" err="1" smtClean="0"/>
              <a:t>choices</a:t>
            </a:r>
            <a:endParaRPr lang="fr-FR" b="1" dirty="0"/>
          </a:p>
        </p:txBody>
      </p:sp>
      <p:sp>
        <p:nvSpPr>
          <p:cNvPr id="15" name="Rectangle 14"/>
          <p:cNvSpPr/>
          <p:nvPr/>
        </p:nvSpPr>
        <p:spPr>
          <a:xfrm>
            <a:off x="1043608" y="6647932"/>
            <a:ext cx="8656513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600" dirty="0" smtClean="0"/>
              <a:t>Source: https</a:t>
            </a:r>
            <a:r>
              <a:rPr lang="fr-FR" sz="600" dirty="0"/>
              <a:t>://www.google.com/search?q=design+thinking&amp;client=firefox-b&amp;source=lnms&amp;tbm=isch&amp;sa=X&amp;ved=0ahUKEwidvfTy7ujiAhVyA2MBHYABAsEQ_AUIECgB&amp;biw=1920&amp;bih=1035#imgrc=vuNSwWfNpuAsDM:</a:t>
            </a:r>
          </a:p>
        </p:txBody>
      </p:sp>
      <p:sp>
        <p:nvSpPr>
          <p:cNvPr id="16" name="Espace réservé du numéro de diapositive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9CC7B-7C7E-4937-BBA5-A7E35C841C29}" type="slidenum">
              <a:rPr lang="fr-FR" smtClean="0"/>
              <a:t>40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0397451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5" y="116633"/>
            <a:ext cx="1008111" cy="57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AutoShape 4" descr="Résultat de recherche d'images pour &quot;design thinking&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>
              <a:solidFill>
                <a:prstClr val="black"/>
              </a:solidFill>
            </a:endParaRPr>
          </a:p>
        </p:txBody>
      </p:sp>
      <p:sp>
        <p:nvSpPr>
          <p:cNvPr id="5" name="AutoShape 6" descr="Résultat de recherche d'images pour &quot;design thinking&quot;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>
              <a:solidFill>
                <a:prstClr val="black"/>
              </a:solidFill>
            </a:endParaRPr>
          </a:p>
        </p:txBody>
      </p:sp>
      <p:sp>
        <p:nvSpPr>
          <p:cNvPr id="6" name="AutoShape 8" descr="Résultat de recherche d'images pour &quot;design thinking&quot;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>
              <a:solidFill>
                <a:prstClr val="black"/>
              </a:solidFill>
            </a:endParaRPr>
          </a:p>
        </p:txBody>
      </p:sp>
      <p:sp>
        <p:nvSpPr>
          <p:cNvPr id="10" name="AutoShape 10" descr="Résultat de recherche d'images pour &quot;design thinking&quot;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>
              <a:solidFill>
                <a:prstClr val="black"/>
              </a:solidFill>
            </a:endParaRPr>
          </a:p>
        </p:txBody>
      </p:sp>
      <p:pic>
        <p:nvPicPr>
          <p:cNvPr id="15" name="Picture 2" descr="Résultat de recherche d'images pour &quot;Design thinking mindsets&quot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920" y="1025575"/>
            <a:ext cx="4968552" cy="3425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ZoneTexte 10"/>
          <p:cNvSpPr txBox="1"/>
          <p:nvPr/>
        </p:nvSpPr>
        <p:spPr>
          <a:xfrm>
            <a:off x="3385294" y="4797152"/>
            <a:ext cx="316835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 smtClean="0">
                <a:solidFill>
                  <a:srgbClr val="7030A0"/>
                </a:solidFill>
              </a:rPr>
              <a:t>To </a:t>
            </a:r>
            <a:r>
              <a:rPr lang="fr-FR" sz="2800" b="1" dirty="0" err="1" smtClean="0">
                <a:solidFill>
                  <a:srgbClr val="7030A0"/>
                </a:solidFill>
              </a:rPr>
              <a:t>sum</a:t>
            </a:r>
            <a:r>
              <a:rPr lang="fr-FR" sz="2800" b="1" dirty="0" smtClean="0">
                <a:solidFill>
                  <a:srgbClr val="7030A0"/>
                </a:solidFill>
              </a:rPr>
              <a:t> up: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800" b="1" i="1" dirty="0" err="1" smtClean="0">
                <a:solidFill>
                  <a:srgbClr val="7030A0"/>
                </a:solidFill>
              </a:rPr>
              <a:t>Get</a:t>
            </a:r>
            <a:r>
              <a:rPr lang="fr-FR" sz="2800" b="1" i="1" dirty="0" smtClean="0">
                <a:solidFill>
                  <a:srgbClr val="7030A0"/>
                </a:solidFill>
              </a:rPr>
              <a:t> </a:t>
            </a:r>
            <a:r>
              <a:rPr lang="fr-FR" sz="2800" b="1" i="1" dirty="0" err="1" smtClean="0">
                <a:solidFill>
                  <a:srgbClr val="7030A0"/>
                </a:solidFill>
              </a:rPr>
              <a:t>curious</a:t>
            </a:r>
            <a:endParaRPr lang="fr-FR" sz="2800" b="1" i="1" dirty="0" smtClean="0">
              <a:solidFill>
                <a:srgbClr val="7030A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800" b="1" i="1" dirty="0" smtClean="0">
                <a:solidFill>
                  <a:srgbClr val="7030A0"/>
                </a:solidFill>
              </a:rPr>
              <a:t>Talk to people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800" b="1" i="1" dirty="0" err="1" smtClean="0">
                <a:solidFill>
                  <a:srgbClr val="7030A0"/>
                </a:solidFill>
              </a:rPr>
              <a:t>Try</a:t>
            </a:r>
            <a:r>
              <a:rPr lang="fr-FR" sz="2800" b="1" i="1" dirty="0" smtClean="0">
                <a:solidFill>
                  <a:srgbClr val="7030A0"/>
                </a:solidFill>
              </a:rPr>
              <a:t> </a:t>
            </a:r>
            <a:r>
              <a:rPr lang="fr-FR" sz="2800" b="1" i="1" dirty="0" err="1" smtClean="0">
                <a:solidFill>
                  <a:srgbClr val="7030A0"/>
                </a:solidFill>
              </a:rPr>
              <a:t>stuff</a:t>
            </a:r>
            <a:endParaRPr lang="fr-FR" sz="2800" b="1" i="1" dirty="0">
              <a:solidFill>
                <a:srgbClr val="7030A0"/>
              </a:solidFill>
            </a:endParaRPr>
          </a:p>
        </p:txBody>
      </p:sp>
      <p:pic>
        <p:nvPicPr>
          <p:cNvPr id="17" name="Picture 2" descr="Résultat de recherche d'images pour &quot;Designing your life&quot;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7356" y="1036167"/>
            <a:ext cx="2382416" cy="3404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ZoneTexte 11"/>
          <p:cNvSpPr txBox="1"/>
          <p:nvPr/>
        </p:nvSpPr>
        <p:spPr>
          <a:xfrm>
            <a:off x="4016772" y="4468169"/>
            <a:ext cx="5020926" cy="1538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00" dirty="0" smtClean="0"/>
              <a:t>Source : https</a:t>
            </a:r>
            <a:r>
              <a:rPr lang="fr-FR" sz="400" dirty="0"/>
              <a:t>://www.google.com/search?q=design+thinking+mindsets&amp;client=firefox-b&amp;source=lnms&amp;tbm=isch&amp;sa=X&amp;ved=0ahUKEwixmr6M7ujiAhVmAmMBHYypAHUQ_AUIECgB&amp;biw=1920&amp;bih=1035#imgrc=tRV_w6cYLcxBAM: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9CC7B-7C7E-4937-BBA5-A7E35C841C29}" type="slidenum">
              <a:rPr lang="fr-FR" smtClean="0"/>
              <a:t>41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746652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sz="half" idx="2"/>
          </p:nvPr>
        </p:nvSpPr>
        <p:spPr>
          <a:xfrm>
            <a:off x="86172" y="1556792"/>
            <a:ext cx="9057828" cy="4896544"/>
          </a:xfrm>
        </p:spPr>
        <p:txBody>
          <a:bodyPr/>
          <a:lstStyle/>
          <a:p>
            <a:pPr marL="0" indent="0">
              <a:buNone/>
            </a:pPr>
            <a:r>
              <a:rPr lang="fr-FR" b="1" dirty="0" smtClean="0"/>
              <a:t>Be proactive! </a:t>
            </a:r>
            <a:r>
              <a:rPr lang="fr-FR" b="1" dirty="0" err="1"/>
              <a:t>D</a:t>
            </a:r>
            <a:r>
              <a:rPr lang="fr-FR" b="1" dirty="0" err="1" smtClean="0"/>
              <a:t>evelop</a:t>
            </a:r>
            <a:r>
              <a:rPr lang="fr-FR" b="1" dirty="0" smtClean="0"/>
              <a:t> </a:t>
            </a:r>
            <a:r>
              <a:rPr lang="fr-FR" b="1" dirty="0" err="1" smtClean="0"/>
              <a:t>your</a:t>
            </a:r>
            <a:r>
              <a:rPr lang="fr-FR" b="1" dirty="0" smtClean="0"/>
              <a:t> soft </a:t>
            </a:r>
            <a:r>
              <a:rPr lang="fr-FR" b="1" dirty="0" err="1" smtClean="0"/>
              <a:t>skills</a:t>
            </a:r>
            <a:r>
              <a:rPr lang="fr-FR" b="1" dirty="0" smtClean="0"/>
              <a:t> for </a:t>
            </a:r>
            <a:r>
              <a:rPr lang="fr-FR" b="1" dirty="0" err="1" smtClean="0"/>
              <a:t>next</a:t>
            </a:r>
            <a:r>
              <a:rPr lang="fr-FR" b="1" dirty="0" smtClean="0"/>
              <a:t> class (session 4):</a:t>
            </a:r>
            <a:endParaRPr lang="fr-FR" sz="2000" b="1" dirty="0" smtClean="0"/>
          </a:p>
          <a:p>
            <a:pPr>
              <a:buFont typeface="Wingdings" panose="05000000000000000000" pitchFamily="2" charset="2"/>
              <a:buChar char="ü"/>
            </a:pPr>
            <a:r>
              <a:rPr lang="fr-FR" sz="2000" b="1" dirty="0" err="1" smtClean="0">
                <a:solidFill>
                  <a:srgbClr val="009999"/>
                </a:solidFill>
              </a:rPr>
              <a:t>Autonomy</a:t>
            </a:r>
            <a:r>
              <a:rPr lang="fr-FR" sz="2000" b="1" dirty="0" smtClean="0">
                <a:solidFill>
                  <a:srgbClr val="009999"/>
                </a:solidFill>
              </a:rPr>
              <a:t> &amp; </a:t>
            </a:r>
            <a:r>
              <a:rPr lang="fr-FR" sz="2000" b="1" dirty="0" err="1" smtClean="0">
                <a:solidFill>
                  <a:srgbClr val="009999"/>
                </a:solidFill>
              </a:rPr>
              <a:t>creativity</a:t>
            </a:r>
            <a:r>
              <a:rPr lang="fr-FR" sz="2000" b="1" dirty="0" smtClean="0">
                <a:solidFill>
                  <a:srgbClr val="009999"/>
                </a:solidFill>
              </a:rPr>
              <a:t>: </a:t>
            </a:r>
            <a:r>
              <a:rPr lang="fr-FR" sz="2000" b="1" dirty="0">
                <a:solidFill>
                  <a:schemeClr val="bg1">
                    <a:lumMod val="50000"/>
                  </a:schemeClr>
                </a:solidFill>
              </a:rPr>
              <a:t>Read </a:t>
            </a:r>
            <a:r>
              <a:rPr lang="fr-FR" sz="2000" b="1" dirty="0" smtClean="0">
                <a:solidFill>
                  <a:schemeClr val="bg1">
                    <a:lumMod val="50000"/>
                  </a:schemeClr>
                </a:solidFill>
              </a:rPr>
              <a:t>the </a:t>
            </a:r>
            <a:r>
              <a:rPr lang="fr-FR" sz="2000" b="1" dirty="0" err="1" smtClean="0">
                <a:solidFill>
                  <a:schemeClr val="bg1">
                    <a:lumMod val="50000"/>
                  </a:schemeClr>
                </a:solidFill>
              </a:rPr>
              <a:t>ePortfolio</a:t>
            </a:r>
            <a:r>
              <a:rPr lang="fr-FR" sz="2000" b="1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fr-FR" sz="2000" b="1" dirty="0" err="1" smtClean="0">
                <a:solidFill>
                  <a:schemeClr val="bg1">
                    <a:lumMod val="50000"/>
                  </a:schemeClr>
                </a:solidFill>
              </a:rPr>
              <a:t>resources</a:t>
            </a:r>
            <a:r>
              <a:rPr lang="fr-FR" sz="2000" b="1" dirty="0" smtClean="0">
                <a:solidFill>
                  <a:schemeClr val="bg1">
                    <a:lumMod val="50000"/>
                  </a:schemeClr>
                </a:solidFill>
              </a:rPr>
              <a:t> on Moodle SHS &amp; </a:t>
            </a:r>
            <a:r>
              <a:rPr lang="fr-FR" sz="2000" b="1" dirty="0" err="1">
                <a:solidFill>
                  <a:schemeClr val="bg1">
                    <a:lumMod val="50000"/>
                  </a:schemeClr>
                </a:solidFill>
              </a:rPr>
              <a:t>c</a:t>
            </a:r>
            <a:r>
              <a:rPr lang="fr-FR" sz="2000" b="1" dirty="0" err="1" smtClean="0">
                <a:solidFill>
                  <a:schemeClr val="bg1">
                    <a:lumMod val="50000"/>
                  </a:schemeClr>
                </a:solidFill>
              </a:rPr>
              <a:t>reate</a:t>
            </a:r>
            <a:r>
              <a:rPr lang="fr-FR" sz="2000" b="1" dirty="0" smtClean="0">
                <a:solidFill>
                  <a:schemeClr val="bg1">
                    <a:lumMod val="50000"/>
                  </a:schemeClr>
                </a:solidFill>
              </a:rPr>
              <a:t> a basic </a:t>
            </a:r>
            <a:r>
              <a:rPr lang="fr-FR" sz="2000" b="1" dirty="0" err="1" smtClean="0">
                <a:solidFill>
                  <a:schemeClr val="bg1">
                    <a:lumMod val="50000"/>
                  </a:schemeClr>
                </a:solidFill>
              </a:rPr>
              <a:t>Wix</a:t>
            </a:r>
            <a:r>
              <a:rPr lang="fr-FR" sz="2000" b="1" dirty="0" smtClean="0">
                <a:solidFill>
                  <a:schemeClr val="bg1">
                    <a:lumMod val="50000"/>
                  </a:schemeClr>
                </a:solidFill>
              </a:rPr>
              <a:t> (?) </a:t>
            </a:r>
            <a:r>
              <a:rPr lang="fr-FR" sz="2000" b="1" dirty="0" err="1" smtClean="0">
                <a:solidFill>
                  <a:schemeClr val="bg1">
                    <a:lumMod val="50000"/>
                  </a:schemeClr>
                </a:solidFill>
              </a:rPr>
              <a:t>ePortfolio</a:t>
            </a:r>
            <a:endParaRPr lang="fr-FR" sz="2000" b="1" dirty="0">
              <a:solidFill>
                <a:schemeClr val="bg1">
                  <a:lumMod val="50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fr-FR" sz="2000" b="1" dirty="0" err="1" smtClean="0">
                <a:solidFill>
                  <a:srgbClr val="009999"/>
                </a:solidFill>
              </a:rPr>
              <a:t>Curiosity</a:t>
            </a:r>
            <a:r>
              <a:rPr lang="fr-FR" sz="2000" b="1" dirty="0" smtClean="0">
                <a:solidFill>
                  <a:srgbClr val="009999"/>
                </a:solidFill>
              </a:rPr>
              <a:t>: </a:t>
            </a:r>
            <a:r>
              <a:rPr lang="fr-FR" sz="2000" b="1" dirty="0" err="1">
                <a:solidFill>
                  <a:schemeClr val="bg1">
                    <a:lumMod val="50000"/>
                  </a:schemeClr>
                </a:solidFill>
              </a:rPr>
              <a:t>Try</a:t>
            </a:r>
            <a:r>
              <a:rPr lang="fr-FR" sz="2000" b="1" dirty="0">
                <a:solidFill>
                  <a:schemeClr val="bg1">
                    <a:lumMod val="50000"/>
                  </a:schemeClr>
                </a:solidFill>
              </a:rPr>
              <a:t> out </a:t>
            </a:r>
            <a:r>
              <a:rPr lang="fr-FR" sz="2000" b="1" dirty="0" smtClean="0">
                <a:solidFill>
                  <a:schemeClr val="bg1">
                    <a:lumMod val="50000"/>
                  </a:schemeClr>
                </a:solidFill>
              </a:rPr>
              <a:t>a « </a:t>
            </a:r>
            <a:r>
              <a:rPr lang="fr-FR" sz="2000" b="1" dirty="0" err="1" smtClean="0">
                <a:solidFill>
                  <a:schemeClr val="bg1">
                    <a:lumMod val="50000"/>
                  </a:schemeClr>
                </a:solidFill>
              </a:rPr>
              <a:t>career</a:t>
            </a:r>
            <a:r>
              <a:rPr lang="fr-FR" sz="2000" b="1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fr-FR" sz="2000" b="1" dirty="0" err="1" smtClean="0">
                <a:solidFill>
                  <a:schemeClr val="bg1">
                    <a:lumMod val="50000"/>
                  </a:schemeClr>
                </a:solidFill>
              </a:rPr>
              <a:t>development</a:t>
            </a:r>
            <a:r>
              <a:rPr lang="fr-FR" sz="2000" b="1" dirty="0" smtClean="0">
                <a:solidFill>
                  <a:schemeClr val="bg1">
                    <a:lumMod val="50000"/>
                  </a:schemeClr>
                </a:solidFill>
              </a:rPr>
              <a:t> » </a:t>
            </a:r>
            <a:r>
              <a:rPr lang="fr-FR" sz="2000" b="1" dirty="0" err="1" smtClean="0">
                <a:solidFill>
                  <a:schemeClr val="bg1">
                    <a:lumMod val="50000"/>
                  </a:schemeClr>
                </a:solidFill>
              </a:rPr>
              <a:t>personality</a:t>
            </a:r>
            <a:r>
              <a:rPr lang="fr-FR" sz="2000" b="1" dirty="0" smtClean="0">
                <a:solidFill>
                  <a:schemeClr val="bg1">
                    <a:lumMod val="50000"/>
                  </a:schemeClr>
                </a:solidFill>
              </a:rPr>
              <a:t> test </a:t>
            </a:r>
            <a:r>
              <a:rPr lang="fr-FR" sz="2000" b="1" dirty="0" smtClean="0">
                <a:solidFill>
                  <a:schemeClr val="bg1">
                    <a:lumMod val="50000"/>
                  </a:schemeClr>
                </a:solidFill>
                <a:hlinkClick r:id="rId2"/>
              </a:rPr>
              <a:t>https://www.truity.com/view/tests/personality-career</a:t>
            </a:r>
            <a:endParaRPr lang="fr-FR" sz="2000" b="1" dirty="0">
              <a:solidFill>
                <a:schemeClr val="bg1">
                  <a:lumMod val="50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fr-FR" sz="2000" b="1" dirty="0" smtClean="0">
                <a:solidFill>
                  <a:srgbClr val="009999"/>
                </a:solidFill>
              </a:rPr>
              <a:t>Networking: </a:t>
            </a:r>
            <a:r>
              <a:rPr lang="fr-FR" sz="2000" b="1" dirty="0" err="1">
                <a:solidFill>
                  <a:schemeClr val="bg1">
                    <a:lumMod val="50000"/>
                  </a:schemeClr>
                </a:solidFill>
              </a:rPr>
              <a:t>Join</a:t>
            </a:r>
            <a:r>
              <a:rPr lang="fr-FR" sz="2000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fr-FR" sz="2000" b="1" i="1" dirty="0" smtClean="0">
                <a:solidFill>
                  <a:schemeClr val="bg1">
                    <a:lumMod val="50000"/>
                  </a:schemeClr>
                </a:solidFill>
              </a:rPr>
              <a:t>LinkedIn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fr-FR" sz="2000" b="1" dirty="0">
                <a:solidFill>
                  <a:srgbClr val="009999"/>
                </a:solidFill>
              </a:rPr>
              <a:t>Design </a:t>
            </a:r>
            <a:r>
              <a:rPr lang="fr-FR" sz="2000" b="1" dirty="0" err="1" smtClean="0">
                <a:solidFill>
                  <a:srgbClr val="009999"/>
                </a:solidFill>
              </a:rPr>
              <a:t>Thinking</a:t>
            </a:r>
            <a:r>
              <a:rPr lang="fr-FR" sz="2000" b="1" dirty="0" smtClean="0">
                <a:solidFill>
                  <a:srgbClr val="009999"/>
                </a:solidFill>
              </a:rPr>
              <a:t> </a:t>
            </a:r>
            <a:r>
              <a:rPr lang="fr-FR" sz="2000" b="1" dirty="0" err="1" smtClean="0">
                <a:solidFill>
                  <a:srgbClr val="009999"/>
                </a:solidFill>
              </a:rPr>
              <a:t>your</a:t>
            </a:r>
            <a:r>
              <a:rPr lang="fr-FR" sz="2000" b="1" dirty="0" smtClean="0">
                <a:solidFill>
                  <a:srgbClr val="009999"/>
                </a:solidFill>
              </a:rPr>
              <a:t> Life: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fr-FR" sz="2000" b="1" dirty="0" smtClean="0">
                <a:solidFill>
                  <a:schemeClr val="bg1">
                    <a:lumMod val="50000"/>
                  </a:schemeClr>
                </a:solidFill>
              </a:rPr>
              <a:t>Complete the </a:t>
            </a:r>
            <a:r>
              <a:rPr lang="fr-FR" sz="2000" b="1" dirty="0" err="1" smtClean="0">
                <a:solidFill>
                  <a:schemeClr val="bg1">
                    <a:lumMod val="50000"/>
                  </a:schemeClr>
                </a:solidFill>
              </a:rPr>
              <a:t>Journaling</a:t>
            </a:r>
            <a:r>
              <a:rPr lang="fr-FR" sz="2000" b="1" dirty="0" smtClean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fr-FR" sz="2000" b="1" dirty="0" err="1" smtClean="0">
                <a:solidFill>
                  <a:schemeClr val="bg1">
                    <a:lumMod val="50000"/>
                  </a:schemeClr>
                </a:solidFill>
              </a:rPr>
              <a:t>Workview</a:t>
            </a:r>
            <a:r>
              <a:rPr lang="fr-FR" sz="2000" b="1" dirty="0" smtClean="0">
                <a:solidFill>
                  <a:schemeClr val="bg1">
                    <a:lumMod val="50000"/>
                  </a:schemeClr>
                </a:solidFill>
              </a:rPr>
              <a:t> &amp; </a:t>
            </a:r>
            <a:r>
              <a:rPr lang="fr-FR" sz="2000" b="1" dirty="0" err="1" smtClean="0">
                <a:solidFill>
                  <a:schemeClr val="bg1">
                    <a:lumMod val="50000"/>
                  </a:schemeClr>
                </a:solidFill>
              </a:rPr>
              <a:t>Lifeview</a:t>
            </a:r>
            <a:r>
              <a:rPr lang="fr-FR" sz="2000" b="1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fr-FR" sz="2000" b="1" dirty="0" err="1" smtClean="0">
                <a:solidFill>
                  <a:schemeClr val="bg1">
                    <a:lumMod val="50000"/>
                  </a:schemeClr>
                </a:solidFill>
              </a:rPr>
              <a:t>activities</a:t>
            </a:r>
            <a:r>
              <a:rPr lang="fr-FR" sz="2000" b="1" dirty="0" smtClean="0">
                <a:solidFill>
                  <a:schemeClr val="bg1">
                    <a:lumMod val="50000"/>
                  </a:schemeClr>
                </a:solidFill>
              </a:rPr>
              <a:t> (pp.1-3)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fr-FR" sz="2000" b="1" dirty="0" smtClean="0">
                <a:solidFill>
                  <a:schemeClr val="bg1">
                    <a:lumMod val="50000"/>
                  </a:schemeClr>
                </a:solidFill>
              </a:rPr>
              <a:t>Watch the TED </a:t>
            </a:r>
            <a:r>
              <a:rPr lang="fr-FR" sz="2000" b="1" dirty="0" err="1" smtClean="0">
                <a:solidFill>
                  <a:schemeClr val="bg1">
                    <a:lumMod val="50000"/>
                  </a:schemeClr>
                </a:solidFill>
              </a:rPr>
              <a:t>Talks</a:t>
            </a:r>
            <a:r>
              <a:rPr lang="fr-FR" sz="2000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fr-FR" sz="2000" b="1" dirty="0" smtClean="0">
                <a:hlinkClick r:id="rId3"/>
              </a:rPr>
              <a:t>https</a:t>
            </a:r>
            <a:r>
              <a:rPr lang="fr-FR" sz="2000" b="1" dirty="0">
                <a:hlinkClick r:id="rId3"/>
              </a:rPr>
              <a:t>://</a:t>
            </a:r>
            <a:r>
              <a:rPr lang="fr-FR" sz="2000" b="1" dirty="0" smtClean="0">
                <a:hlinkClick r:id="rId3"/>
              </a:rPr>
              <a:t>www.youtube.com/watch?v=SemHh0n19LA</a:t>
            </a:r>
            <a:r>
              <a:rPr lang="fr-FR" sz="2000" b="1" dirty="0" smtClean="0"/>
              <a:t> </a:t>
            </a:r>
            <a:r>
              <a:rPr lang="fr-FR" sz="2000" b="1" dirty="0">
                <a:hlinkClick r:id="rId4"/>
              </a:rPr>
              <a:t>https://www.youtube.com/watch?v=fkvIwq7oxzM</a:t>
            </a:r>
            <a:endParaRPr lang="fr-FR" sz="2000" b="1" dirty="0"/>
          </a:p>
          <a:p>
            <a:pPr lvl="1">
              <a:buFont typeface="Wingdings" panose="05000000000000000000" pitchFamily="2" charset="2"/>
              <a:buChar char="ü"/>
            </a:pPr>
            <a:endParaRPr lang="fr-FR" sz="2000" dirty="0"/>
          </a:p>
          <a:p>
            <a:pPr lvl="1">
              <a:buFont typeface="Wingdings" panose="05000000000000000000" pitchFamily="2" charset="2"/>
              <a:buChar char="ü"/>
            </a:pPr>
            <a:endParaRPr lang="fr-FR" sz="2000" b="1" dirty="0">
              <a:solidFill>
                <a:srgbClr val="009999"/>
              </a:solidFill>
            </a:endParaRPr>
          </a:p>
          <a:p>
            <a:pPr marL="0" indent="0">
              <a:buNone/>
            </a:pPr>
            <a:endParaRPr lang="fr-FR" sz="2400" b="1" i="1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fr-FR" sz="2400" b="1" dirty="0">
              <a:solidFill>
                <a:srgbClr val="009999"/>
              </a:solidFill>
            </a:endParaRPr>
          </a:p>
          <a:p>
            <a:pPr marL="0" indent="0">
              <a:buNone/>
            </a:pPr>
            <a:endParaRPr lang="fr-FR" sz="3200" b="1" dirty="0" smtClean="0">
              <a:solidFill>
                <a:srgbClr val="009999"/>
              </a:solidFill>
            </a:endParaRPr>
          </a:p>
          <a:p>
            <a:pPr marL="0" indent="0">
              <a:buNone/>
            </a:pPr>
            <a:endParaRPr lang="fr-FR" sz="1600" dirty="0"/>
          </a:p>
          <a:p>
            <a:pPr marL="0" indent="0">
              <a:buNone/>
            </a:pPr>
            <a:endParaRPr lang="fr-FR" sz="1600" dirty="0"/>
          </a:p>
          <a:p>
            <a:pPr marL="0" indent="0">
              <a:buNone/>
            </a:pPr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276DA7-6462-4495-965D-E91F9F2D8518}" type="slidenum">
              <a:rPr lang="fr-FR" smtClean="0">
                <a:solidFill>
                  <a:prstClr val="black"/>
                </a:solidFill>
              </a:rPr>
              <a:pPr/>
              <a:t>42</a:t>
            </a:fld>
            <a:endParaRPr lang="fr-FR" dirty="0">
              <a:solidFill>
                <a:prstClr val="black"/>
              </a:solidFill>
            </a:endParaRPr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66123"/>
            <a:ext cx="1584325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ZoneTexte 3"/>
          <p:cNvSpPr txBox="1"/>
          <p:nvPr/>
        </p:nvSpPr>
        <p:spPr>
          <a:xfrm>
            <a:off x="2555776" y="188639"/>
            <a:ext cx="56166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1938"/>
            <a:r>
              <a:rPr lang="fr-FR" sz="3200" b="1" dirty="0" smtClean="0">
                <a:solidFill>
                  <a:prstClr val="black"/>
                </a:solidFill>
              </a:rPr>
              <a:t>Initiative &amp; Attitude </a:t>
            </a:r>
            <a:endParaRPr lang="fr-FR" sz="3200" b="1" dirty="0">
              <a:solidFill>
                <a:prstClr val="black"/>
              </a:solidFill>
            </a:endParaRPr>
          </a:p>
        </p:txBody>
      </p:sp>
      <p:pic>
        <p:nvPicPr>
          <p:cNvPr id="5122" name="Picture 2" descr="À Puce, Soyez Malin, Habile, État D'Esprit, Ampoul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2320" y="0"/>
            <a:ext cx="1691680" cy="1268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2989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276DA7-6462-4495-965D-E91F9F2D8518}" type="slidenum">
              <a:rPr lang="fr-FR" smtClean="0">
                <a:solidFill>
                  <a:prstClr val="black"/>
                </a:solidFill>
              </a:rPr>
              <a:pPr/>
              <a:t>5</a:t>
            </a:fld>
            <a:endParaRPr lang="fr-FR" dirty="0">
              <a:solidFill>
                <a:prstClr val="black"/>
              </a:solidFill>
            </a:endParaRPr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66123"/>
            <a:ext cx="1584325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 descr="Résultat de recherche d'images pour &quot;study work retirement life graph&quot;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02" y="2480075"/>
            <a:ext cx="4608512" cy="3142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Burnout, Font, Le Feu, La Flamme, Stress, Texte, Graver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0" t="31965" r="7873" b="32651"/>
          <a:stretch/>
        </p:blipFill>
        <p:spPr bwMode="auto">
          <a:xfrm>
            <a:off x="5081247" y="3356992"/>
            <a:ext cx="3809651" cy="910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ZoneTexte 1"/>
          <p:cNvSpPr txBox="1"/>
          <p:nvPr/>
        </p:nvSpPr>
        <p:spPr>
          <a:xfrm>
            <a:off x="2393758" y="86358"/>
            <a:ext cx="648072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 err="1" smtClean="0"/>
              <a:t>Take</a:t>
            </a:r>
            <a:r>
              <a:rPr lang="fr-FR" sz="2800" b="1" dirty="0" smtClean="0"/>
              <a:t> the time to </a:t>
            </a:r>
          </a:p>
          <a:p>
            <a:pPr marL="914400" lvl="1" indent="-457200">
              <a:buFont typeface="Wingdings" panose="05000000000000000000" pitchFamily="2" charset="2"/>
              <a:buChar char="ü"/>
            </a:pPr>
            <a:r>
              <a:rPr lang="fr-FR" sz="2800" b="1" dirty="0" err="1" smtClean="0"/>
              <a:t>develop</a:t>
            </a:r>
            <a:r>
              <a:rPr lang="fr-FR" sz="2800" b="1" dirty="0" smtClean="0"/>
              <a:t> self-</a:t>
            </a:r>
            <a:r>
              <a:rPr lang="fr-FR" sz="2800" b="1" dirty="0" err="1" smtClean="0"/>
              <a:t>knowledge</a:t>
            </a:r>
            <a:endParaRPr lang="fr-FR" sz="2800" b="1" dirty="0"/>
          </a:p>
          <a:p>
            <a:pPr marL="914400" lvl="1" indent="-457200">
              <a:buFont typeface="Wingdings" panose="05000000000000000000" pitchFamily="2" charset="2"/>
              <a:buChar char="ü"/>
            </a:pPr>
            <a:r>
              <a:rPr lang="fr-FR" sz="2800" b="1" dirty="0" smtClean="0"/>
              <a:t>design-</a:t>
            </a:r>
            <a:r>
              <a:rPr lang="fr-FR" sz="2800" b="1" dirty="0" err="1" smtClean="0"/>
              <a:t>think</a:t>
            </a:r>
            <a:r>
              <a:rPr lang="fr-FR" sz="2800" b="1" dirty="0" smtClean="0"/>
              <a:t> </a:t>
            </a:r>
            <a:r>
              <a:rPr lang="fr-FR" sz="2800" b="1" dirty="0" err="1" smtClean="0"/>
              <a:t>your</a:t>
            </a:r>
            <a:r>
              <a:rPr lang="fr-FR" sz="2800" b="1" dirty="0" smtClean="0"/>
              <a:t> life</a:t>
            </a:r>
          </a:p>
          <a:p>
            <a:pPr marL="914400" lvl="1" indent="-457200">
              <a:buFont typeface="Wingdings" panose="05000000000000000000" pitchFamily="2" charset="2"/>
              <a:buChar char="ü"/>
            </a:pPr>
            <a:r>
              <a:rPr lang="fr-FR" sz="2800" b="1" dirty="0" err="1"/>
              <a:t>b</a:t>
            </a:r>
            <a:r>
              <a:rPr lang="fr-FR" sz="2800" b="1" dirty="0" err="1" smtClean="0"/>
              <a:t>uild</a:t>
            </a:r>
            <a:r>
              <a:rPr lang="fr-FR" sz="2800" b="1" dirty="0" smtClean="0"/>
              <a:t> </a:t>
            </a:r>
            <a:r>
              <a:rPr lang="fr-FR" sz="2800" b="1" dirty="0" err="1" smtClean="0"/>
              <a:t>your</a:t>
            </a:r>
            <a:r>
              <a:rPr lang="fr-FR" sz="2800" b="1" dirty="0" smtClean="0"/>
              <a:t> life « fit » </a:t>
            </a:r>
            <a:endParaRPr lang="fr-FR" sz="2800" b="1" dirty="0"/>
          </a:p>
        </p:txBody>
      </p:sp>
    </p:spTree>
    <p:extLst>
      <p:ext uri="{BB962C8B-B14F-4D97-AF65-F5344CB8AC3E}">
        <p14:creationId xmlns:p14="http://schemas.microsoft.com/office/powerpoint/2010/main" val="1347427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5" y="116633"/>
            <a:ext cx="1008111" cy="57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 descr="Résultat de recherche d'images pour &quot;Designing your life&quot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665140"/>
            <a:ext cx="4038600" cy="5734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9CC7B-7C7E-4937-BBA5-A7E35C841C29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6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36540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5" y="116633"/>
            <a:ext cx="1008111" cy="57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9CC7B-7C7E-4937-BBA5-A7E35C841C29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7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230" y="801782"/>
            <a:ext cx="8727541" cy="5254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5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0" b="40037"/>
          <a:stretch/>
        </p:blipFill>
        <p:spPr bwMode="auto">
          <a:xfrm>
            <a:off x="2339752" y="44624"/>
            <a:ext cx="6768752" cy="2185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lèche vers le bas 1"/>
          <p:cNvSpPr/>
          <p:nvPr/>
        </p:nvSpPr>
        <p:spPr>
          <a:xfrm rot="2563328">
            <a:off x="3432536" y="2713722"/>
            <a:ext cx="578608" cy="900455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/>
          <p:cNvSpPr txBox="1"/>
          <p:nvPr/>
        </p:nvSpPr>
        <p:spPr>
          <a:xfrm>
            <a:off x="208230" y="6237312"/>
            <a:ext cx="86122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 smtClean="0"/>
              <a:t>January</a:t>
            </a:r>
            <a:r>
              <a:rPr lang="fr-FR" b="1" dirty="0" smtClean="0"/>
              <a:t> 2019: SHS N7 </a:t>
            </a:r>
            <a:r>
              <a:rPr lang="fr-FR" b="1" dirty="0" err="1" smtClean="0"/>
              <a:t>represents</a:t>
            </a:r>
            <a:r>
              <a:rPr lang="fr-FR" b="1" dirty="0" smtClean="0"/>
              <a:t> France </a:t>
            </a:r>
            <a:r>
              <a:rPr lang="fr-FR" b="1" dirty="0" smtClean="0">
                <a:solidFill>
                  <a:srgbClr val="FF0000"/>
                </a:solidFill>
              </a:rPr>
              <a:t>(!)</a:t>
            </a:r>
            <a:r>
              <a:rPr lang="fr-FR" b="1" dirty="0" smtClean="0"/>
              <a:t> @Entrepreneurial </a:t>
            </a:r>
            <a:r>
              <a:rPr lang="fr-FR" b="1" dirty="0" err="1" smtClean="0"/>
              <a:t>Mindset</a:t>
            </a:r>
            <a:r>
              <a:rPr lang="fr-FR" b="1" dirty="0" smtClean="0"/>
              <a:t> </a:t>
            </a:r>
            <a:r>
              <a:rPr lang="fr-FR" b="1" dirty="0" err="1" smtClean="0"/>
              <a:t>Conference</a:t>
            </a:r>
            <a:r>
              <a:rPr lang="fr-FR" b="1" dirty="0"/>
              <a:t> </a:t>
            </a:r>
            <a:r>
              <a:rPr lang="fr-FR" b="1" dirty="0" smtClean="0"/>
              <a:t>USA 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3241276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5" y="116633"/>
            <a:ext cx="1008111" cy="57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52" t="20967" r="28337" b="21373"/>
          <a:stretch/>
        </p:blipFill>
        <p:spPr bwMode="auto">
          <a:xfrm>
            <a:off x="899592" y="657563"/>
            <a:ext cx="7986003" cy="48965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2195736" y="5877272"/>
            <a:ext cx="60121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smtClean="0">
                <a:hlinkClick r:id="rId4"/>
              </a:rPr>
              <a:t>https://www.youtube.com/watch?v=fkvIwq7oxzM</a:t>
            </a:r>
            <a:endParaRPr lang="fr-FR" dirty="0" smtClean="0"/>
          </a:p>
          <a:p>
            <a:endParaRPr lang="fr-FR" dirty="0"/>
          </a:p>
        </p:txBody>
      </p:sp>
      <p:sp>
        <p:nvSpPr>
          <p:cNvPr id="3" name="Rectangle 2"/>
          <p:cNvSpPr/>
          <p:nvPr/>
        </p:nvSpPr>
        <p:spPr>
          <a:xfrm>
            <a:off x="2123728" y="6359262"/>
            <a:ext cx="5400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smtClean="0">
                <a:hlinkClick r:id="rId5"/>
              </a:rPr>
              <a:t>https://www.youtube.com/watch?v=SemHh0n19LA</a:t>
            </a:r>
            <a:endParaRPr lang="fr-FR" dirty="0" smtClean="0"/>
          </a:p>
          <a:p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9CC7B-7C7E-4937-BBA5-A7E35C841C29}" type="slidenum">
              <a:rPr lang="fr-FR" smtClean="0"/>
              <a:t>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924481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5" y="116633"/>
            <a:ext cx="1008111" cy="57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52" t="20967" r="28337" b="21373"/>
          <a:stretch/>
        </p:blipFill>
        <p:spPr bwMode="auto">
          <a:xfrm>
            <a:off x="899593" y="1412775"/>
            <a:ext cx="7200800" cy="4141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2195736" y="5877272"/>
            <a:ext cx="60121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smtClean="0">
                <a:solidFill>
                  <a:prstClr val="black"/>
                </a:solidFill>
                <a:hlinkClick r:id="rId4"/>
              </a:rPr>
              <a:t>https://www.youtube.com/watch?v=fkvIwq7oxzM</a:t>
            </a:r>
            <a:endParaRPr lang="fr-FR" dirty="0" smtClean="0">
              <a:solidFill>
                <a:prstClr val="black"/>
              </a:solidFill>
            </a:endParaRPr>
          </a:p>
          <a:p>
            <a:endParaRPr lang="fr-FR" dirty="0">
              <a:solidFill>
                <a:prstClr val="black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123728" y="6359262"/>
            <a:ext cx="5400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smtClean="0">
                <a:solidFill>
                  <a:prstClr val="black"/>
                </a:solidFill>
                <a:hlinkClick r:id="rId5"/>
              </a:rPr>
              <a:t>https://www.youtube.com/watch?v=SemHh0n19LA</a:t>
            </a:r>
            <a:endParaRPr lang="fr-FR" dirty="0" smtClean="0">
              <a:solidFill>
                <a:prstClr val="black"/>
              </a:solidFill>
            </a:endParaRPr>
          </a:p>
          <a:p>
            <a:endParaRPr lang="fr-FR" dirty="0">
              <a:solidFill>
                <a:prstClr val="black"/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9CC7B-7C7E-4937-BBA5-A7E35C841C29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9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2" descr="Résultat de recherche d'images pour &quot;Apple&quot;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3211" y="124099"/>
            <a:ext cx="1193564" cy="1211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1802826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Présentation INP N7 style clair">
  <a:themeElements>
    <a:clrScheme name="INP Toulouse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263746"/>
      </a:accent1>
      <a:accent2>
        <a:srgbClr val="E5005D"/>
      </a:accent2>
      <a:accent3>
        <a:srgbClr val="05529A"/>
      </a:accent3>
      <a:accent4>
        <a:srgbClr val="F7931E"/>
      </a:accent4>
      <a:accent5>
        <a:srgbClr val="60BC56"/>
      </a:accent5>
      <a:accent6>
        <a:srgbClr val="000000"/>
      </a:accent6>
      <a:hlink>
        <a:srgbClr val="E5005D"/>
      </a:hlink>
      <a:folHlink>
        <a:srgbClr val="800080"/>
      </a:folHlink>
    </a:clrScheme>
    <a:fontScheme name="INP Toulous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1_Présentation INP N7 style clair">
  <a:themeElements>
    <a:clrScheme name="INP Toulouse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263746"/>
      </a:accent1>
      <a:accent2>
        <a:srgbClr val="E5005D"/>
      </a:accent2>
      <a:accent3>
        <a:srgbClr val="05529A"/>
      </a:accent3>
      <a:accent4>
        <a:srgbClr val="F7931E"/>
      </a:accent4>
      <a:accent5>
        <a:srgbClr val="60BC56"/>
      </a:accent5>
      <a:accent6>
        <a:srgbClr val="000000"/>
      </a:accent6>
      <a:hlink>
        <a:srgbClr val="E5005D"/>
      </a:hlink>
      <a:folHlink>
        <a:srgbClr val="800080"/>
      </a:folHlink>
    </a:clrScheme>
    <a:fontScheme name="INP Toulous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7_Présentation INP N7 style clair">
  <a:themeElements>
    <a:clrScheme name="INP Toulouse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263746"/>
      </a:accent1>
      <a:accent2>
        <a:srgbClr val="E5005D"/>
      </a:accent2>
      <a:accent3>
        <a:srgbClr val="05529A"/>
      </a:accent3>
      <a:accent4>
        <a:srgbClr val="F7931E"/>
      </a:accent4>
      <a:accent5>
        <a:srgbClr val="60BC56"/>
      </a:accent5>
      <a:accent6>
        <a:srgbClr val="000000"/>
      </a:accent6>
      <a:hlink>
        <a:srgbClr val="E5005D"/>
      </a:hlink>
      <a:folHlink>
        <a:srgbClr val="800080"/>
      </a:folHlink>
    </a:clrScheme>
    <a:fontScheme name="INP Toulous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2_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3_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1152</TotalTime>
  <Words>749</Words>
  <Application>Microsoft Office PowerPoint</Application>
  <PresentationFormat>Affichage à l'écran (4:3)</PresentationFormat>
  <Paragraphs>245</Paragraphs>
  <Slides>42</Slides>
  <Notes>4</Notes>
  <HiddenSlides>0</HiddenSlides>
  <MMClips>0</MMClips>
  <ScaleCrop>false</ScaleCrop>
  <HeadingPairs>
    <vt:vector size="4" baseType="variant">
      <vt:variant>
        <vt:lpstr>Thème</vt:lpstr>
      </vt:variant>
      <vt:variant>
        <vt:i4>7</vt:i4>
      </vt:variant>
      <vt:variant>
        <vt:lpstr>Titres des diapositives</vt:lpstr>
      </vt:variant>
      <vt:variant>
        <vt:i4>42</vt:i4>
      </vt:variant>
    </vt:vector>
  </HeadingPairs>
  <TitlesOfParts>
    <vt:vector size="49" baseType="lpstr">
      <vt:lpstr>Thème Office</vt:lpstr>
      <vt:lpstr>Présentation INP N7 style clair</vt:lpstr>
      <vt:lpstr>1_Thème Office</vt:lpstr>
      <vt:lpstr>1_Présentation INP N7 style clair</vt:lpstr>
      <vt:lpstr>7_Présentation INP N7 style clair</vt:lpstr>
      <vt:lpstr>2_Thème Office</vt:lpstr>
      <vt:lpstr>3_Thème Office</vt:lpstr>
      <vt:lpstr>Design-Think Your Life    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>INPT-ENSEEIHT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 Your Life</dc:title>
  <dc:creator>hull</dc:creator>
  <cp:lastModifiedBy>hull</cp:lastModifiedBy>
  <cp:revision>105</cp:revision>
  <dcterms:created xsi:type="dcterms:W3CDTF">2019-06-12T14:40:13Z</dcterms:created>
  <dcterms:modified xsi:type="dcterms:W3CDTF">2019-10-14T13:48:07Z</dcterms:modified>
</cp:coreProperties>
</file>